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B95E-82EE-41CC-AFC5-E1F5C52A6BCA}" type="datetimeFigureOut">
              <a:rPr lang="es-CO" smtClean="0"/>
              <a:pPr/>
              <a:t>14/11/2012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6B5A-DB2D-4C93-83F0-B9919A975A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272808" cy="3960440"/>
          </a:xfrm>
        </p:spPr>
        <p:txBody>
          <a:bodyPr>
            <a:noAutofit/>
          </a:bodyPr>
          <a:lstStyle/>
          <a:p>
            <a:pPr algn="l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IDENTIFICACION DE </a:t>
            </a:r>
            <a:b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IDEAS DE NEGOCIO Y </a:t>
            </a:r>
            <a:b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ALTERNATIVAS DE </a:t>
            </a:r>
            <a:b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EMPRESARIAL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5445224"/>
            <a:ext cx="6400800" cy="792088"/>
          </a:xfrm>
        </p:spPr>
        <p:txBody>
          <a:bodyPr>
            <a:noAutofit/>
          </a:bodyPr>
          <a:lstStyle/>
          <a:p>
            <a:pPr algn="r"/>
            <a:r>
              <a:rPr lang="es-CO" sz="3600" dirty="0" smtClean="0">
                <a:solidFill>
                  <a:schemeClr val="tx1"/>
                </a:solidFill>
                <a:latin typeface="Arial Black" pitchFamily="34" charset="0"/>
              </a:rPr>
              <a:t>MIRYAM PIÑEROS</a:t>
            </a:r>
          </a:p>
          <a:p>
            <a:pPr algn="r"/>
            <a:r>
              <a:rPr lang="es-CO" sz="3600" dirty="0" smtClean="0">
                <a:solidFill>
                  <a:schemeClr val="tx1"/>
                </a:solidFill>
                <a:latin typeface="Arial Black" pitchFamily="34" charset="0"/>
              </a:rPr>
              <a:t>GUIA No 4</a:t>
            </a:r>
            <a:endParaRPr lang="es-CO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~PP2634.WAV">
            <a:hlinkClick r:id="" action="ppaction://media"/>
          </p:cNvPr>
          <p:cNvPicPr>
            <a:picLocks noRot="1" noChangeAspect="1"/>
          </p:cNvPicPr>
          <p:nvPr>
            <a:wavAudioFile r:embed="rId2" name="~PP2634.WAV"/>
          </p:nvPr>
        </p:nvPicPr>
        <p:blipFill>
          <a:blip r:embed="rId5" cstate="print"/>
          <a:stretch>
            <a:fillRect/>
          </a:stretch>
        </p:blipFill>
        <p:spPr>
          <a:xfrm>
            <a:off x="5868144" y="630932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2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91" t="17955" r="29716" b="37631"/>
          <a:stretch>
            <a:fillRect/>
          </a:stretch>
        </p:blipFill>
        <p:spPr bwMode="auto">
          <a:xfrm>
            <a:off x="179512" y="332656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t3.gstatic.com/images?q=tbn:ANd9GcSlmq_h8mJ-2vuJ3AA0vePXPtmW7E0uyOJd7TR4dcVMI5JFr_k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21088"/>
            <a:ext cx="2448272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http://t0.gstatic.com/images?q=tbn:ANd9GcTwMkCmrsMVw1QBg1wi5mgoTWDjvPckezSFy0p-Md8vbcRr11U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3321">
            <a:off x="6426810" y="2728002"/>
            <a:ext cx="1928703" cy="1511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41" name="Picture 17" descr="http://t2.gstatic.com/images?q=tbn:ANd9GcT6f7MburFSWWgn3YBXH5ufOPDgkyUYJhxTbi7qVgYOQcyKYVL02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373216"/>
            <a:ext cx="1656184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9" name="Picture 15" descr="http://t0.gstatic.com/images?q=tbn:ANd9GcQ0E6SSYC0pj6o29-Kq-XZLEDPuWrAeEu7vwZpoGVD2tN8lOxA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725144"/>
            <a:ext cx="1512168" cy="1132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~PP1134.WAV">
            <a:hlinkClick r:id="" action="ppaction://media"/>
          </p:cNvPr>
          <p:cNvPicPr>
            <a:picLocks noRot="1" noChangeAspect="1"/>
          </p:cNvPicPr>
          <p:nvPr>
            <a:wavAudioFile r:embed="rId2" name="~PP1134.WAV"/>
          </p:nvPr>
        </p:nvPicPr>
        <p:blipFill>
          <a:blip r:embed="rId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sco magnético"/>
          <p:cNvSpPr/>
          <p:nvPr/>
        </p:nvSpPr>
        <p:spPr>
          <a:xfrm>
            <a:off x="4572000" y="4941168"/>
            <a:ext cx="3600400" cy="129614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CAMBIOS SOCIOCULTURALES Y OPORTUNIDADES</a:t>
            </a:r>
            <a:endParaRPr lang="es-CO" sz="1600" b="1" dirty="0"/>
          </a:p>
        </p:txBody>
      </p:sp>
      <p:sp>
        <p:nvSpPr>
          <p:cNvPr id="16" name="15 Disco magnético"/>
          <p:cNvSpPr/>
          <p:nvPr/>
        </p:nvSpPr>
        <p:spPr>
          <a:xfrm>
            <a:off x="4572000" y="4005064"/>
            <a:ext cx="3600400" cy="1224136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NECESIDADES GENERICAS Y COMPORTAMIENTO DEL CONSUMIDOR</a:t>
            </a:r>
            <a:endParaRPr lang="es-CO" sz="1600" b="1" dirty="0"/>
          </a:p>
        </p:txBody>
      </p:sp>
      <p:sp>
        <p:nvSpPr>
          <p:cNvPr id="14" name="13 Disco magnético"/>
          <p:cNvSpPr/>
          <p:nvPr/>
        </p:nvSpPr>
        <p:spPr>
          <a:xfrm>
            <a:off x="4572000" y="3140968"/>
            <a:ext cx="3600400" cy="108012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ANALISIS DE PRODUCTOS SUSTITUTOS</a:t>
            </a:r>
            <a:endParaRPr lang="es-CO" sz="1600" dirty="0"/>
          </a:p>
        </p:txBody>
      </p:sp>
      <p:sp>
        <p:nvSpPr>
          <p:cNvPr id="13" name="12 Disco magnético"/>
          <p:cNvSpPr/>
          <p:nvPr/>
        </p:nvSpPr>
        <p:spPr>
          <a:xfrm>
            <a:off x="4572000" y="2420888"/>
            <a:ext cx="3600400" cy="936104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ANALISIS DE CLIENTES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95536" y="2564904"/>
            <a:ext cx="2592288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EXPLORAR UN SECTOR EMPRESARIAL</a:t>
            </a:r>
            <a:endParaRPr lang="es-CO" sz="2800" b="1" dirty="0"/>
          </a:p>
        </p:txBody>
      </p:sp>
      <p:sp>
        <p:nvSpPr>
          <p:cNvPr id="10" name="9 Disco magnético"/>
          <p:cNvSpPr/>
          <p:nvPr/>
        </p:nvSpPr>
        <p:spPr>
          <a:xfrm>
            <a:off x="4572000" y="1628800"/>
            <a:ext cx="3600400" cy="9361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ANALISIS DE PROVEEDORES</a:t>
            </a:r>
            <a:endParaRPr lang="es-CO" dirty="0"/>
          </a:p>
        </p:txBody>
      </p:sp>
      <p:sp>
        <p:nvSpPr>
          <p:cNvPr id="11" name="10 Disco magnético"/>
          <p:cNvSpPr/>
          <p:nvPr/>
        </p:nvSpPr>
        <p:spPr>
          <a:xfrm>
            <a:off x="4572000" y="836712"/>
            <a:ext cx="3600400" cy="93610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ANALISIS DE COMPETIDORES</a:t>
            </a:r>
            <a:endParaRPr lang="es-CO" dirty="0"/>
          </a:p>
        </p:txBody>
      </p:sp>
      <p:pic>
        <p:nvPicPr>
          <p:cNvPr id="2052" name="Picture 4" descr="http://t1.gstatic.com/images?q=tbn:ANd9GcQ1-0NzHJZMX_C4Uo_cPuTs1jIXGUSD-d6nvW_V0qMxOZfAWqk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2072"/>
            <a:ext cx="3312368" cy="191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65638">
            <a:off x="869059" y="4276853"/>
            <a:ext cx="299085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21 Flecha derecha"/>
          <p:cNvSpPr/>
          <p:nvPr/>
        </p:nvSpPr>
        <p:spPr>
          <a:xfrm>
            <a:off x="3275856" y="3284984"/>
            <a:ext cx="93610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~PP1383.WAV">
            <a:hlinkClick r:id="" action="ppaction://media"/>
          </p:cNvPr>
          <p:cNvPicPr>
            <a:picLocks noRot="1" noChangeAspect="1"/>
          </p:cNvPicPr>
          <p:nvPr>
            <a:wavAudioFile r:embed="rId2" name="~PP1383.WAV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4" grpId="0" animBg="1"/>
      <p:bldP spid="13" grpId="0" animBg="1"/>
      <p:bldP spid="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http://t0.gstatic.com/images?q=tbn:ANd9GcQfKQ_INsal_QhG2RVWYHbkCTVKaBJRj7w2oJgAXObBDfWwSSkG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77">
            <a:off x="6232556" y="2415425"/>
            <a:ext cx="2277707" cy="1714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3705">
            <a:off x="2581549" y="2192824"/>
            <a:ext cx="1959297" cy="1677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88840"/>
            <a:ext cx="1706885" cy="1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Llamada de nube"/>
          <p:cNvSpPr/>
          <p:nvPr/>
        </p:nvSpPr>
        <p:spPr>
          <a:xfrm>
            <a:off x="1331640" y="476672"/>
            <a:ext cx="2592288" cy="1728192"/>
          </a:xfrm>
          <a:prstGeom prst="cloudCallout">
            <a:avLst>
              <a:gd name="adj1" fmla="val -30162"/>
              <a:gd name="adj2" fmla="val 5919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Arial Black" pitchFamily="34" charset="0"/>
              </a:rPr>
              <a:t>ALTERNATIVAS PARA INICIAR UN NEGOCIO</a:t>
            </a:r>
            <a:endParaRPr lang="es-CO" sz="1400" b="1" dirty="0">
              <a:latin typeface="Arial Black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 rot="21129626">
            <a:off x="4426932" y="2910529"/>
            <a:ext cx="2016224" cy="11785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Black" pitchFamily="34" charset="0"/>
              </a:rPr>
              <a:t>FRANQUICIAS</a:t>
            </a:r>
            <a:endParaRPr lang="es-CO" sz="1600" dirty="0">
              <a:latin typeface="Arial Black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rot="694686">
            <a:off x="6660232" y="4797152"/>
            <a:ext cx="201622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PRODUCIR SIN FABRICAR</a:t>
            </a:r>
            <a:endParaRPr lang="es-CO" dirty="0">
              <a:latin typeface="Arial Black" pitchFamily="34" charset="0"/>
            </a:endParaRPr>
          </a:p>
        </p:txBody>
      </p:sp>
      <p:sp>
        <p:nvSpPr>
          <p:cNvPr id="16388" name="AutoShape 4" descr="data:image/jpeg;base64,/9j/4AAQSkZJRgABAQAAAQABAAD/2wCEAAkGBhQSEBUUEhQUFBQVFBUUFRQXFBUUFBYVFxUVFBcUFRQXHCYeFxokGRUVHy8gIycpLCwsFR4xNTAqNSYrLCkBCQoKDgwOGg8PGiklHCQvKSwpKSwsLCwsLCwsKSwpKSwsLCwsKSwpLCkpLC4sKSkpLCwpLCwsLCwsLCwpLCwsLP/AABEIAMsA+AMBIgACEQEDEQH/xAAcAAABBQEBAQAAAAAAAAAAAAAAAwQFBgcCAQj/xABLEAABAwIDBAcEBQcKBQUAAAABAAIDBBEFEiEGMUFRBxMiYXGBkTJCobEUUsHR8BUjkpOy0uEWJFNUYmNyc4OzF0PCw9MzRYKio//EABoBAAIDAQEAAAAAAAAAAAAAAAADAQIEBQb/xAAtEQACAgEEAQMDAwQDAAAAAAAAAQIRAwQSITFBBRNRIjJhFJHwUnHB0UKhsf/aAAwDAQACEQMRAD8A3BCEIAEIQgAQhCABCEIAEIQgAQhCABCEIAEIQgAQuXvAFybAcUy/LMd958baJU80Mf3tIvGEpdIfoTA41HzPovW4xGeJ9FT9Vh/rX7lvZyf0sfIScU7XC7SClE9NNWhbVdghCFJAIQhAAhCEACEIQAIQhAAhCEACEKgba9Jj6GpMLYWvGRrsxcRv13AKUrAv6Fjx6cZv6vF+k9eDpwm/oIfV/wB6nayLNiQstwzpcmfne+mb1MYGdzS4auIa0ZnaA3IPgnf/ABmi/oT+tZ9yo3XBZJs0dCy7EOl4uaBCxsbr6lzhICOQAtZOI+mFoaM0TS62pElrniQMpt4XUbkTtZpKFmw6ZGEgCEXJAH5wnUmw9xR9d0r1cMr45IoWuY4tIyv8j7XEWPmpTshpo1lCyD/jFU/Ug/Rf+8u2dLlQT7MP6Dv3lfaVNcSc9QGC7jZNo8RHUMlPvMa63e5oNh6qArcQMhufTgFzdbrY6dV/yNWDTvK/wK4jihk03N5femOZQ2ObRsgB3F3wCzTG+kFzyQHuPc3Qeq87HFn1k93f5OvePDGnwbD9Jb9Zv6QXYffdr4ar56ftU++g+JTqi25mjN2lw8ytT9IzVwxP6vEfQEFU5hzNOo/FlaaOqEjA4eY5FYRgnSzezZ2379x9Vp+yG00MukbwQ7gdCCtGi97S5Pbyr6X+1itRGGWG6HaLehCF6A5QIQhAAhCEACEIQAIQhAAhCEACzDH6Nkm0tOyVjZGPhdmY5oc02ieRcHvC09Ztjmm01F3xP/2pVKIZbv5G0P8AVKf9Sz7kfyOov6pT/qWfcpheXUkEBW7Nwsa0RU0Ziz5pIWMjAd2HNDsps1xBLd/JNzhFLxwy/wDoU376s915dRRNlY+gUg/9tH6mn/eTlmEUhbf6Ay9r5TBFfwve3xXNXt9h8bnMfWU7XMcWuaZG5muBsWkDiDonH8qaYvp2CVrnVQc6nyhzhI1rcxcHAWAtzsjaibGT8MhLbNw0NO8HJStseBuH6J9Ds5AWt62CF78rQ5zo2OJIaBq4i53KSL0k6ZTtoLG/8naT+rU/6mP7lXdvsKp48OqHRwQsc1jSHNjY1w/OM3EC40VlfUKsbfy3w2pH918nNKq3ReKsXFUTS0g4Gmid5louovGMTbBC6RxsADqpWnp82HUb+UEYPhkB+xZX0tYuc7KZp0Azv+TQfO58gvManSyza3Y+n/5R2MOWMNOpL+Mp+O46+peSSQy+g595UNI1OWsS8VNf8dy9HjhHHHbFcHMm3N2yNZFdO48NJbcBSlJhuo9PPerNh2Fi+7su3dzkSyUWjispX5JdvA71MYE6aF7XxuIIN7c7K8x4G0ttYC+ngefhuVbxzCn09j7pOh5OHBL37uGM9vbyjZdgdtvprXMkbklYL77hzd1we5XBfO2y20xp5mTN4HtDgQdHAr6Aw2vbPEyVhu17QR9oPeDomQ4VGbKubQ5QhCYKBCEIAEIQgAQhCABCEIAFnG0YttJQHmx/+3KtHWd7Vi20GGnmHj/6yqUQX9CEKSp4UXQV4pJMT2TL/pVeG4UyuBxOoBqHOhHVAvALLPaSbDtaH3lZ9p4Wsx3B2saGtayrDWtAa0AR6AAaAJPD9i8Vppak0tVSRx1FVLU2dE+R4L3aC5bb2Q34qWrdkp5anD6mSePrqQPE1ozll6wAOLACMml9/McrESJLO+RM5Z04mUfOhko8kqVX9s5r0FSP7l32KUmKr21cn8zqB/cv+SW1Y2LLls42+FQX4U7Dr3NXzhtTVOmq5ZDfV9m/4RoPv819B4TNbAWO5UZ/YIXz5is13XVPbXub/NUWjJ7a/IzhpzcqSpqTd6FPcOoyQMrcx1cdbDW1rn1TmObI68jABx7RPyFlVtsckl2GH0JJtY8vA8Cp2R3VDK1t3kXI3MaOLnO90fFSWzzmSAFlrbtEvtbhDpGtEejfe791r9yTdvkd/YiKWugveZ3WE83ZR4NbcafNWR2FQ1FOWC+R43a3B4EX1BCgsI2ZYx7nEaPABb7ugI3HuJ9VbaClDW2a0NHADcESa8EJN9mM1lE+kqHRSbr2vwLTuePxzWvdD2OktkpXnVpzx94PtD5HzKrvSPg7XxCQ6OYDY89xy/NcdFlO50zZW37GQHzLmEeifGV8iMkKtG4IQhNMgIQhAAhCEACEIQAIQhAHjngC50Wb7VVjHY7hmVwOrr24aSBXfHX2YBe13fYsxxelLcXw2Uez15jPMEgkfC/oqqX1UNWO4ORrSLrhr7qm43tHVzYgaCgMMbooWzVFRK0yBofbJGxgOpIINzz7tWiCz4njUNOYxM8MM0rYYgbkvkcbNaLA/cuIcegfUyUrZGmeJjZJI9bta61iTa3vN3H3hzVE26ZO0YOKp8b5hisOd0TSxh7RykNJuDltfvuvGbRy0mKYoZ3MlZBRioblhjieW3Do4nSNGZ9g7Lck87KLA0kpNwWKN6SKsRx1TKx88znNdJQNoXiBsbjqxk2W+YD3r667+NkYKuuxXEKdtdUU0MAgdG2MMDg6SMGxcRcNBuS3iT3K1hReMTxCKBmeZ7Y2lwYC42Bc7RrRzJ5LmWFZBjtdNXYHQzzzSdY2vEDyyzRIczmtlcLe20N0P9p3NWDbeealfRYeyWumbKZpJpI3B9bKxhJ6tj9LcbkcAPAlklynp1V9rIrUs/8Akv8A2Sk9hoaplVMx0da2iMQfF9MIdIyUOaHNa4E3aQSbd3rMbXUv80n/AMmX9goRNkpsvSddgkUf16YtHiQQPivnnHICx7mOFi1xB8QdVuHQ3jEstGI5AMsbG9WbWJaXO9R3qt9MeyGWT6TGOzJ/6gHB43u8CLeapasZFNcFbwqnkdhzOrHbc4g20Nr2vfwC6p9kDcOc4k5cpbw11uL7lYdlKPJTsby+F9bfFTcsQaLnRZHNpujaoJpWROAYSIG2G5WSwcOardPjLCXkuDWMIFypOkxRrwQ2xNri5sCPHklWM2izi0OtcDuUpQ5bb1DVWGmZmpAcNxbfTwJ3qJ+kTUxAcQ4E2HAlHRPD4sm9rKES0zxa5AzAd41SXQ9hhFNIXAg9c1v6Ds5XP5WfI1ghYXyPIsPdbqNXHkr/AIFhAp4Qy+ZxLnvduzSPOZ5A5XPoAnYeTNqHtVEihCFpMQIQhAAhCEACEIQAIQhAEVtAOwPE/JUXG6cmekcBoysgce4HMy/hdwVz2nls0dwJ/Hoq+513k/2B63/j8EiTqVmvErjRa4CqpjeylU2vNdh8sLZJImwzRTteY3hpGV4LNQQAB5d5VipJrsaTvICdseta5Rjap0VLG9kKuqgo+tngNTTVbakuEb2xODXEhgaDfQWFza9vNPJdh2yV1XUSvDoqulbSuiykOAAaC7Pfu5aKzAroKKIKbs/sZW0pij/KTn0sLhkh+jsEjmC9onzXvltpoPRS2FbKNgrqurEhcavqrsygBnVtyixvc3U6vUAUkdF0P5M+gGWXK2YzsmAa2RkmYuBAGmlyPNL13R6yeCJlRU1Mk8MjpIqsPDKhjnWuGkC2XQaW4K3FclCQEDgWzYpWvHX1FQ6Rwc+SeTrHXAygN0AaLcAktpoL0lR/kTf7blYHNUXj0f8ANp/8mX/bcrgVXozmBdA4bnUgZbhdoabfAqxdIsJNC4gXyuaT4ai/xCr+zVAY2U7I+yQyNgI0tdrcx87laHU0zZGOY8Xa4WI7lnjyacnDTKpHsiyKna+K+YRtzD6w3g+IBIVVxmbQhajR07mNDCQ5rQADrew0FxuuqZtZs4WkvaOwfgeRSskPKG4MvNSKFg8TBnLyAL3N92qXbisWa0UL5CBvFwB5ckg/Z1j3ua8EjeNTp4eCePnfA2wDiQLBzQ03Hed6UkvJqV3wSlG+fJmle2JtgQ1tsxBuNCdxvb1XlDhJdFmlc573PzguNy0X0aOAA7lG4WZHvBfoBoL9p3lyVxiaLdwFghtVwTNUONlaANexoGjRf0/jZXNVjAnWkHforOn4ftOfnf1AhCE0QCEIQAIQhAAhCEACELmU9k+B+SAK3tAesuASASG6W3Ai+8eKgoHgzyN4BoPmXcfRTLnXPgo6KnDc7uL3egaLD7fVY3yzbHhUTeHm8Y8x8U8iKaULbRt8L+qdMW+HSMc/uY6aVR+lHaiWmFLBC6VhqpXNfJFH1szYmBpcIWcXnMLHhYq7MKhtqtk46+Nge+SKSKQSwzRHLJG8cQeIOlx3DkrMoUXAa/EOunhpXV8kMlJI6GWvhyPiqgOzaQixaeR4kaaav+jGuDZ3QVEuINrupBlp6uQvjcQ4F00HC19PDnYlWfC9lZI452y11VO6dgYZHOYwxABwzQtaLMd2ib9wSWA7Csp6n6TJUVFVOI+pZJO8OyR3uWtDQN/M8zzVKAtC8KEKxByVGY7IGwSX+o/9kqUKhdoz+Zd/hPyKsiV2ReDTtzQvG45XDwI0+Cu6zzBYOrpoG7yyKMX52YFeMMrOsjB4jQ+Kywfg05l5Ha5kaCCHWItrfdbvXj5gN5Cr20eOhkRsbX+SXmzxxRtkYsUskqRXcUoWCZ3V7gbhvdvu0+HBMJYGe96Jb6XfK7mxvyCZVWu64WVz8nQUfA4hnYz2QFLRSlw3aKEoKfW9vNTsKhScuyZUhyyYtFxvAJHiAucH22e4tDwHX5Cx8rLxzwASeATDZ7Curu9283yj6rSdPMhZdVnli2uLotjxwlGW9GhRShzQRuK7TDCZrtLeWvkU/XXwZPdxqfycnJHbJoEIQnFAQhCABCEIAElUnsO/wn5JVIVx/Nu8FD6JXZWHjgmtVU7mjwTt5US915QO9ZkjWnyWhgs0DkAEtGql0mYnJBhdRLC90cjRHle02cLysabHwJChKl9Vh9Rh0v02oqY6uaOCaGbKW3ka05owAMliToOQ11W7oxM09qjcH2gbUTVETY5mGmkEbnPZla8kE3jPvDT4g8VQ9lMOmrqyudNW1Yjpq9zYoWSlrLNcXZXHeWZQG5QRbVRjqiWGlx+MVFQ/6O+NsT3yudI0XN8rvd8rIsg2VerGKvZ8tqMJb9KrD+UGH6XepfeT83HKQPqi7iLDgkp8Tmw6DG4aWSTJTyUzYMz3PdCJzleWuOo0PrY70WFG1g/Df3eKSfXRt9qSMa5dXtHa+rqd/cshwfZOrZPRT0lEaUiRjpp3Ygyf6TC6xkLmXs64Jdpz3brSPRzsrTVFXiM08TZZI8SkEZdchmV+e7RuBva57gosDSKjFIY3hj5YmPd7LHSMa48rNJuVHbQO7BHO4WXYdRUc+F4nUVwjdWdbVB75COuje0WhZHfVozWAA37uCu2BmR2F0hmuZDBGXF3tHTQnvy5VaLJQ12aruspIHfWhZfxDQ0/EFSDat7LhjrZrX8FVOjqpvQRg+7JMz0kJ+1WqZtxoubqYupKPfJ0cUlasVNflbb1Kg8akMrXAfVNvReTVPBdYebu1XlnllXJ19iXRCYFXdZCzmGgHyFlNR7lUchpKp8R0bnJb4E5m/AhWWCoNl6GMk1a6ZgkmSkCes7IuVFU9QSQBcnkFNQ0+na1PLgPvSs+phhXPfwQoNnEMZdqdG8Ad57z3dyeNXJK9AXn8uaWWW6Q9JJUPsPqMrxy3FTzXX3KrA2TqmqXN3E/Yupodf7K2SXBjz4N/1IsCFGtxQ8Q31snUdew8beK7kNXhn1L9+DDLFNeBwheNcDuXq1CwQhCABNsSdaJ344pymmKt/NO7rH4qJdMmPZVayawVTxfFuqikk4izR4vc1g/a+CseKycFn23Qd9HYbgNM8VxxNi8+mgWePaRq6TZdulaBzsIqQ0FxPV2ABJP55m4BLYJsGesp6iqqp6p0DGmCOQMZHE4tb2srfacLDU8hyVwAsV0Fuow2RGz2zDKR1S5j3ONTO6d+a1mudfsttw14ppNsDA5tc0ultXua6bVvZLdQI+zp53VkC6U0BCy7JQOfRvOfNRC0PaFvYazti3a0aOS6j2SphJVSFheazKKhrzmY4NaWgBvu6FTCEUBW8C6PKKjmbLDG8PYHBmaaR7Yw4WcGNcbAEG3FTGF4HDTmUwsDDNI6aTVxzSO3uOYm3gNE8svQVFAQ1bsTQyz9fLSwvmuCXllySNxcNzjpvIKcYpHdpUldN6hl1IGO9HMn80eDwqpgLb/dV8hjJsVkuw20PUT1EDvZdO7L3PL3NOvI2C1+kGgWHL9zR0F9qZB4xTZZL/WHyXWHZRvLR5hSG0NEJITcXLe0PLf8LqvUkLW8B6Ly2vx+3kf55OrgnugTVdhMU7mvIa8t0NiDpw8xdEeHNJIbYW38x5JzSwkRttbXU+YPD0SEuHPc25NncCN48wohrMmPEkq/yQ8cZS5H1NStYLNHieJS9lDxVUzPaAeO/Q+oTyHGGH2rtPeNPULA8m53J8lnja6HoauwE3GIR/0jfVdvmBHd6X/gptIXtl8Cmfjw4Ltrj4JGMX1KVMgG9TFkNCjQu89t5t803+kaaLkDmmqddFNnyO2VxB0BHffX0U1R1Wdt+O4+KrhKkcDl7ThzAPoup6dqpLKoN8MzajEtm5eCZQhC9Mc0FzIy4IPEWXSEAZ1XxHrXtPumyo3SK+0TR3h3oXLT8cgyzP77O9QqPtZs46qaA12W2/S/wWZfTI1XaHLunan4U058Xxj70menaPhSSecrf3UvhPQVA6Nj3VMjswBIEbG+I1JUmzoMpB/zZ/8A8/3Vt3IyUQTunUcKM+c4/wDGk3dOr+FG3zmd9jFaY+hSiG905/8Am0fJqcs6HqAe7KfGQ/YEbkFFIf06y8KSLzlef+lIu6d6jhSwfpyFXjEOi3DmMN4n+PWvBAGpO/ks5qdlqPMbRvAvpeWQ+uqxZ9diwvbK7/BoxaaWVWhw7p0q+EFOPKU/9aSd031x3RUw/wBOQ/8AcTCXZaDhHu/tvNx6qNGBx9e1mQWJGmu7eePclL1PFLpP/r/Y39FP5ROP6bMQ5Uw/0Xfa9NpumbEfrwD/AEW/aUwnwFjf+W30UxgezMbmm8TD4sB+xLn6tijHdTJWildWUnBXGSWVx9pxzm2mpcSbctSvoLBpc0EbjvcxpPiWi6z+LZhjSbNDfAAfJX3CRaJg5NA9BZKxayOoyvb8DcmJ44JD6UXCqtbDkfl5nTwJVquo/E6MOyu4sOYeXD8ckrX4Pdx2u0X02TbKn5HUW4d2iUUfHVjdx8Dr4HcnrHLzTTXZuaOrLnqhyC6zLkvVeCFZ5kA3AX8FxvPcPmvHvsuhZouUu7ZcVfKGi5STbuNz6cB496SYC91+XoPDvToCyvdkNbf7ijGr0lIumSbq23BXtC9rY5Cf4S384PA38FBfTHnc0DxU/s4w9ok3Nh9u5dD0+O7URX845EajjG2TaEIXsTjAhCEAV3aePtNPNpHof4qrl9nK47TR9hp5OI9R/BUqf2lnl9xoh0XLZesuwsPDUeB3qcVFwStySNdw3HwKvQTYPgXkVMFxNMGtJOgC7JVXxzE87sjfZB9TzWfV6qOnx7n34RfBheaVePJ5iFaZGyOO7K4NHkqPPQ3VlrKizco5W+8qP6teRzZnJ23z5O1CKiqXRXY4Cx4a72Xeye/kkzh387YeAjefTQfNTGJQZmEDeNQeRGoSVCc5Mn92B5k3PySlkfYyuBjVUQJU/hNEGxpiyK7lPtjsy3clbm1RV9kQ9uqlcOd2bclHlvaT2kdZbvTsm3Ol82hOdXBkkCvHrjMvbr1DOchlIzL5+nou21Gq7mZdRwfY6715XXYHina6fX+jrYpqcfySjX3XksoATZtRYJDrc55gcOZ5LmtjlGx7Si5ufIfanXVt46nv+5MIKgN3m54n7B3J7HO124qYtdFZp3YqXLgr0sQmCkcgLxzQul6QpJPA3ip3AoLNc7noPLj+OSgwVa6aLKxoHABdv0fFvyPI/H+TDrJ1Hb8iqEIXqDlghCEAMMbizQO7rO9D911QqvetJljzNIPEEeoss4r2WcQd4JHok5O7H4+jimlV9wOt6yEc29k+W4+izljrFTWEYoYnXG47xzVVLa7GSjuRaMdr8jco3u+SrFQD7QRtNiglcCwkWaLg/NROH4zY5SbjgvLeo53lzNeFwjq6bD7eJS8vsVkkJXcTtF3LicQNiLfJJSVUdrtK5jsaxlWzWBTbBT+YJ5vdbw/F17iozRuI32K7wuLLTxjiRf8ASJKhfY3+SzH1BDcqXkGiaYfHonciF0LfZHFmqUa+1vFdSJpM+ytjk4TUvhkNWqJVjl6CmkU25LZ17RO1aOW1QqSmdXBfUb/mnOZeXSM+GOaO2QzHNwdogqmrtoN5/F1L0VEcg4C3mmWK0bQOtsexq4Di0am3f9ylMNxBs0Ycz2TuXl8+leGVS/c6aybo3EUbQt5XXjqBvDRKk8kzlxEsNnC45rNtj8BcvkcRuLdCbpVswKbRVsbuKW61nNSrKuha64e8DekXVITbV513JsYX2UbokKM53C264A71cVBbO0nvcBoPH8fNTq9b6Zh9vFu+Tk6me6VfAIQhdQyghCEACoO1MOSd/I9oef8AG6vyqG3TReM8crh6EW+ZS8nQzF9xUTJqnMU2ijHO1S1O5Il0ao9jytJLLj2hqPu8ExjphMzPH2X8Ru7Q3juKdk6JphJtLIBuvfzIB+a8/wCo41Fqa7Z0dPN1QtTVIkbkkFnDTXeCmVXAYz3c1I4rGA5jranQnmO9JvGaNwOtty4107NXgiqnEcjCd+mg5qwRM7LRya0fAKkVB7VuGYfNXxu9NzQUUvyUlwSNOLNXr3pN53JOQ6JdChGolTCadd1LkzO9WSCx/SSnL56d6dxyplfcPFexlel0ORzwq/HBjyxqRJtkQXJvGUo4rcJQpmuLLiimDewRlN+yfdd4cj3JK6JG5mkHULJqdLHURp9+GNx5HAkHPSc0Ye3VNcMmLoWlxubb/NOQdfJeWlGm0/B0CHmoLFK08ZT94SUug0QirZ0DfTgE5pYS97WN3kpm1Tmyrfzx7mG3qFu0uJZMsYPozZZbYNlmpoAxgaNwH4KVQhezSSVI4zdghCF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390" name="AutoShape 6" descr="data:image/jpeg;base64,/9j/4AAQSkZJRgABAQAAAQABAAD/2wCEAAkGBhQSEBUUEhQUFBQVFBUUFRQXFBUUFBYVFxUVFBcUFRQXHCYeFxokGRUVHy8gIycpLCwsFR4xNTAqNSYrLCkBCQoKDgwOGg8PGiklHCQvKSwpKSwsLCwsLCwsKSwpKSwsLCwsKSwpLCkpLC4sKSkpLCwpLCwsLCwsLCwpLCwsLP/AABEIAMsA+AMBIgACEQEDEQH/xAAcAAABBQEBAQAAAAAAAAAAAAAAAwQFBgcCAQj/xABLEAABAwIDBAcEBQcKBQUAAAABAAIDBBEFEiEGMUFRBxMiYXGBkTJCobEUUsHR8BUjkpOy0uEWJFNUYmNyc4OzF0PCw9MzRYKio//EABoBAAIDAQEAAAAAAAAAAAAAAAADAQIEBQb/xAAtEQACAgEEAQMDAwQDAAAAAAAAAQIRAwQSITFBBRNRIjJhFJHwUnHB0UKhsf/aAAwDAQACEQMRAD8A3BCEIAEIQgAQhCABCEIAEIQgAQhCABCEIAEIQgAQuXvAFybAcUy/LMd958baJU80Mf3tIvGEpdIfoTA41HzPovW4xGeJ9FT9Vh/rX7lvZyf0sfIScU7XC7SClE9NNWhbVdghCFJAIQhAAhCEACEIQAIQhAAhCEACEKgba9Jj6GpMLYWvGRrsxcRv13AKUrAv6Fjx6cZv6vF+k9eDpwm/oIfV/wB6nayLNiQstwzpcmfne+mb1MYGdzS4auIa0ZnaA3IPgnf/ABmi/oT+tZ9yo3XBZJs0dCy7EOl4uaBCxsbr6lzhICOQAtZOI+mFoaM0TS62pElrniQMpt4XUbkTtZpKFmw6ZGEgCEXJAH5wnUmw9xR9d0r1cMr45IoWuY4tIyv8j7XEWPmpTshpo1lCyD/jFU/Ug/Rf+8u2dLlQT7MP6Dv3lfaVNcSc9QGC7jZNo8RHUMlPvMa63e5oNh6qArcQMhufTgFzdbrY6dV/yNWDTvK/wK4jihk03N5femOZQ2ObRsgB3F3wCzTG+kFzyQHuPc3Qeq87HFn1k93f5OvePDGnwbD9Jb9Zv6QXYffdr4ar56ftU++g+JTqi25mjN2lw8ytT9IzVwxP6vEfQEFU5hzNOo/FlaaOqEjA4eY5FYRgnSzezZ2379x9Vp+yG00MukbwQ7gdCCtGi97S5Pbyr6X+1itRGGWG6HaLehCF6A5QIQhAAhCEACEIQAIQhAAhCEACzDH6Nkm0tOyVjZGPhdmY5oc02ieRcHvC09Ztjmm01F3xP/2pVKIZbv5G0P8AVKf9Sz7kfyOov6pT/qWfcpheXUkEBW7Nwsa0RU0Ziz5pIWMjAd2HNDsps1xBLd/JNzhFLxwy/wDoU376s915dRRNlY+gUg/9tH6mn/eTlmEUhbf6Ay9r5TBFfwve3xXNXt9h8bnMfWU7XMcWuaZG5muBsWkDiDonH8qaYvp2CVrnVQc6nyhzhI1rcxcHAWAtzsjaibGT8MhLbNw0NO8HJStseBuH6J9Ds5AWt62CF78rQ5zo2OJIaBq4i53KSL0k6ZTtoLG/8naT+rU/6mP7lXdvsKp48OqHRwQsc1jSHNjY1w/OM3EC40VlfUKsbfy3w2pH918nNKq3ReKsXFUTS0g4Gmid5louovGMTbBC6RxsADqpWnp82HUb+UEYPhkB+xZX0tYuc7KZp0Azv+TQfO58gvManSyza3Y+n/5R2MOWMNOpL+Mp+O46+peSSQy+g595UNI1OWsS8VNf8dy9HjhHHHbFcHMm3N2yNZFdO48NJbcBSlJhuo9PPerNh2Fi+7su3dzkSyUWjispX5JdvA71MYE6aF7XxuIIN7c7K8x4G0ttYC+ngefhuVbxzCn09j7pOh5OHBL37uGM9vbyjZdgdtvprXMkbklYL77hzd1we5XBfO2y20xp5mTN4HtDgQdHAr6Aw2vbPEyVhu17QR9oPeDomQ4VGbKubQ5QhCYKBCEIAEIQgAQhCABCEIAFnG0YttJQHmx/+3KtHWd7Vi20GGnmHj/6yqUQX9CEKSp4UXQV4pJMT2TL/pVeG4UyuBxOoBqHOhHVAvALLPaSbDtaH3lZ9p4Wsx3B2saGtayrDWtAa0AR6AAaAJPD9i8Vppak0tVSRx1FVLU2dE+R4L3aC5bb2Q34qWrdkp5anD6mSePrqQPE1ozll6wAOLACMml9/McrESJLO+RM5Z04mUfOhko8kqVX9s5r0FSP7l32KUmKr21cn8zqB/cv+SW1Y2LLls42+FQX4U7Dr3NXzhtTVOmq5ZDfV9m/4RoPv819B4TNbAWO5UZ/YIXz5is13XVPbXub/NUWjJ7a/IzhpzcqSpqTd6FPcOoyQMrcx1cdbDW1rn1TmObI68jABx7RPyFlVtsckl2GH0JJtY8vA8Cp2R3VDK1t3kXI3MaOLnO90fFSWzzmSAFlrbtEvtbhDpGtEejfe791r9yTdvkd/YiKWugveZ3WE83ZR4NbcafNWR2FQ1FOWC+R43a3B4EX1BCgsI2ZYx7nEaPABb7ugI3HuJ9VbaClDW2a0NHADcESa8EJN9mM1lE+kqHRSbr2vwLTuePxzWvdD2OktkpXnVpzx94PtD5HzKrvSPg7XxCQ6OYDY89xy/NcdFlO50zZW37GQHzLmEeifGV8iMkKtG4IQhNMgIQhAAhCEACEIQAIQhAHjngC50Wb7VVjHY7hmVwOrr24aSBXfHX2YBe13fYsxxelLcXw2Uez15jPMEgkfC/oqqX1UNWO4ORrSLrhr7qm43tHVzYgaCgMMbooWzVFRK0yBofbJGxgOpIINzz7tWiCz4njUNOYxM8MM0rYYgbkvkcbNaLA/cuIcegfUyUrZGmeJjZJI9bta61iTa3vN3H3hzVE26ZO0YOKp8b5hisOd0TSxh7RykNJuDltfvuvGbRy0mKYoZ3MlZBRioblhjieW3Do4nSNGZ9g7Lck87KLA0kpNwWKN6SKsRx1TKx88znNdJQNoXiBsbjqxk2W+YD3r667+NkYKuuxXEKdtdUU0MAgdG2MMDg6SMGxcRcNBuS3iT3K1hReMTxCKBmeZ7Y2lwYC42Bc7RrRzJ5LmWFZBjtdNXYHQzzzSdY2vEDyyzRIczmtlcLe20N0P9p3NWDbeealfRYeyWumbKZpJpI3B9bKxhJ6tj9LcbkcAPAlklynp1V9rIrUs/8Akv8A2Sk9hoaplVMx0da2iMQfF9MIdIyUOaHNa4E3aQSbd3rMbXUv80n/AMmX9goRNkpsvSddgkUf16YtHiQQPivnnHICx7mOFi1xB8QdVuHQ3jEstGI5AMsbG9WbWJaXO9R3qt9MeyGWT6TGOzJ/6gHB43u8CLeapasZFNcFbwqnkdhzOrHbc4g20Nr2vfwC6p9kDcOc4k5cpbw11uL7lYdlKPJTsby+F9bfFTcsQaLnRZHNpujaoJpWROAYSIG2G5WSwcOardPjLCXkuDWMIFypOkxRrwQ2xNri5sCPHklWM2izi0OtcDuUpQ5bb1DVWGmZmpAcNxbfTwJ3qJ+kTUxAcQ4E2HAlHRPD4sm9rKES0zxa5AzAd41SXQ9hhFNIXAg9c1v6Ds5XP5WfI1ghYXyPIsPdbqNXHkr/AIFhAp4Qy+ZxLnvduzSPOZ5A5XPoAnYeTNqHtVEihCFpMQIQhAAhCEACEIQAIQhAEVtAOwPE/JUXG6cmekcBoysgce4HMy/hdwVz2nls0dwJ/Hoq+513k/2B63/j8EiTqVmvErjRa4CqpjeylU2vNdh8sLZJImwzRTteY3hpGV4LNQQAB5d5VipJrsaTvICdseta5Rjap0VLG9kKuqgo+tngNTTVbakuEb2xODXEhgaDfQWFza9vNPJdh2yV1XUSvDoqulbSuiykOAAaC7Pfu5aKzAroKKIKbs/sZW0pij/KTn0sLhkh+jsEjmC9onzXvltpoPRS2FbKNgrqurEhcavqrsygBnVtyixvc3U6vUAUkdF0P5M+gGWXK2YzsmAa2RkmYuBAGmlyPNL13R6yeCJlRU1Mk8MjpIqsPDKhjnWuGkC2XQaW4K3FclCQEDgWzYpWvHX1FQ6Rwc+SeTrHXAygN0AaLcAktpoL0lR/kTf7blYHNUXj0f8ANp/8mX/bcrgVXozmBdA4bnUgZbhdoabfAqxdIsJNC4gXyuaT4ai/xCr+zVAY2U7I+yQyNgI0tdrcx87laHU0zZGOY8Xa4WI7lnjyacnDTKpHsiyKna+K+YRtzD6w3g+IBIVVxmbQhajR07mNDCQ5rQADrew0FxuuqZtZs4WkvaOwfgeRSskPKG4MvNSKFg8TBnLyAL3N92qXbisWa0UL5CBvFwB5ckg/Z1j3ua8EjeNTp4eCePnfA2wDiQLBzQ03Hed6UkvJqV3wSlG+fJmle2JtgQ1tsxBuNCdxvb1XlDhJdFmlc573PzguNy0X0aOAA7lG4WZHvBfoBoL9p3lyVxiaLdwFghtVwTNUONlaANexoGjRf0/jZXNVjAnWkHforOn4ftOfnf1AhCE0QCEIQAIQhAAhCEACELmU9k+B+SAK3tAesuASASG6W3Ai+8eKgoHgzyN4BoPmXcfRTLnXPgo6KnDc7uL3egaLD7fVY3yzbHhUTeHm8Y8x8U8iKaULbRt8L+qdMW+HSMc/uY6aVR+lHaiWmFLBC6VhqpXNfJFH1szYmBpcIWcXnMLHhYq7MKhtqtk46+Nge+SKSKQSwzRHLJG8cQeIOlx3DkrMoUXAa/EOunhpXV8kMlJI6GWvhyPiqgOzaQixaeR4kaaav+jGuDZ3QVEuINrupBlp6uQvjcQ4F00HC19PDnYlWfC9lZI452y11VO6dgYZHOYwxABwzQtaLMd2ib9wSWA7Csp6n6TJUVFVOI+pZJO8OyR3uWtDQN/M8zzVKAtC8KEKxByVGY7IGwSX+o/9kqUKhdoz+Zd/hPyKsiV2ReDTtzQvG45XDwI0+Cu6zzBYOrpoG7yyKMX52YFeMMrOsjB4jQ+Kywfg05l5Ha5kaCCHWItrfdbvXj5gN5Cr20eOhkRsbX+SXmzxxRtkYsUskqRXcUoWCZ3V7gbhvdvu0+HBMJYGe96Jb6XfK7mxvyCZVWu64WVz8nQUfA4hnYz2QFLRSlw3aKEoKfW9vNTsKhScuyZUhyyYtFxvAJHiAucH22e4tDwHX5Cx8rLxzwASeATDZ7Curu9283yj6rSdPMhZdVnli2uLotjxwlGW9GhRShzQRuK7TDCZrtLeWvkU/XXwZPdxqfycnJHbJoEIQnFAQhCABCEIAElUnsO/wn5JVIVx/Nu8FD6JXZWHjgmtVU7mjwTt5US915QO9ZkjWnyWhgs0DkAEtGql0mYnJBhdRLC90cjRHle02cLysabHwJChKl9Vh9Rh0v02oqY6uaOCaGbKW3ka05owAMliToOQ11W7oxM09qjcH2gbUTVETY5mGmkEbnPZla8kE3jPvDT4g8VQ9lMOmrqyudNW1Yjpq9zYoWSlrLNcXZXHeWZQG5QRbVRjqiWGlx+MVFQ/6O+NsT3yudI0XN8rvd8rIsg2VerGKvZ8tqMJb9KrD+UGH6XepfeT83HKQPqi7iLDgkp8Tmw6DG4aWSTJTyUzYMz3PdCJzleWuOo0PrY70WFG1g/Df3eKSfXRt9qSMa5dXtHa+rqd/cshwfZOrZPRT0lEaUiRjpp3Ygyf6TC6xkLmXs64Jdpz3brSPRzsrTVFXiM08TZZI8SkEZdchmV+e7RuBva57gosDSKjFIY3hj5YmPd7LHSMa48rNJuVHbQO7BHO4WXYdRUc+F4nUVwjdWdbVB75COuje0WhZHfVozWAA37uCu2BmR2F0hmuZDBGXF3tHTQnvy5VaLJQ12aruspIHfWhZfxDQ0/EFSDat7LhjrZrX8FVOjqpvQRg+7JMz0kJ+1WqZtxoubqYupKPfJ0cUlasVNflbb1Kg8akMrXAfVNvReTVPBdYebu1XlnllXJ19iXRCYFXdZCzmGgHyFlNR7lUchpKp8R0bnJb4E5m/AhWWCoNl6GMk1a6ZgkmSkCes7IuVFU9QSQBcnkFNQ0+na1PLgPvSs+phhXPfwQoNnEMZdqdG8Ad57z3dyeNXJK9AXn8uaWWW6Q9JJUPsPqMrxy3FTzXX3KrA2TqmqXN3E/Yupodf7K2SXBjz4N/1IsCFGtxQ8Q31snUdew8beK7kNXhn1L9+DDLFNeBwheNcDuXq1CwQhCABNsSdaJ344pymmKt/NO7rH4qJdMmPZVayawVTxfFuqikk4izR4vc1g/a+CseKycFn23Qd9HYbgNM8VxxNi8+mgWePaRq6TZdulaBzsIqQ0FxPV2ABJP55m4BLYJsGesp6iqqp6p0DGmCOQMZHE4tb2srfacLDU8hyVwAsV0Fuow2RGz2zDKR1S5j3ONTO6d+a1mudfsttw14ppNsDA5tc0ultXua6bVvZLdQI+zp53VkC6U0BCy7JQOfRvOfNRC0PaFvYazti3a0aOS6j2SphJVSFheazKKhrzmY4NaWgBvu6FTCEUBW8C6PKKjmbLDG8PYHBmaaR7Yw4WcGNcbAEG3FTGF4HDTmUwsDDNI6aTVxzSO3uOYm3gNE8svQVFAQ1bsTQyz9fLSwvmuCXllySNxcNzjpvIKcYpHdpUldN6hl1IGO9HMn80eDwqpgLb/dV8hjJsVkuw20PUT1EDvZdO7L3PL3NOvI2C1+kGgWHL9zR0F9qZB4xTZZL/WHyXWHZRvLR5hSG0NEJITcXLe0PLf8LqvUkLW8B6Ly2vx+3kf55OrgnugTVdhMU7mvIa8t0NiDpw8xdEeHNJIbYW38x5JzSwkRttbXU+YPD0SEuHPc25NncCN48wohrMmPEkq/yQ8cZS5H1NStYLNHieJS9lDxVUzPaAeO/Q+oTyHGGH2rtPeNPULA8m53J8lnja6HoauwE3GIR/0jfVdvmBHd6X/gptIXtl8Cmfjw4Ltrj4JGMX1KVMgG9TFkNCjQu89t5t803+kaaLkDmmqddFNnyO2VxB0BHffX0U1R1Wdt+O4+KrhKkcDl7ThzAPoup6dqpLKoN8MzajEtm5eCZQhC9Mc0FzIy4IPEWXSEAZ1XxHrXtPumyo3SK+0TR3h3oXLT8cgyzP77O9QqPtZs46qaA12W2/S/wWZfTI1XaHLunan4U058Xxj70menaPhSSecrf3UvhPQVA6Nj3VMjswBIEbG+I1JUmzoMpB/zZ/8A8/3Vt3IyUQTunUcKM+c4/wDGk3dOr+FG3zmd9jFaY+hSiG905/8Am0fJqcs6HqAe7KfGQ/YEbkFFIf06y8KSLzlef+lIu6d6jhSwfpyFXjEOi3DmMN4n+PWvBAGpO/ks5qdlqPMbRvAvpeWQ+uqxZ9diwvbK7/BoxaaWVWhw7p0q+EFOPKU/9aSd031x3RUw/wBOQ/8AcTCXZaDhHu/tvNx6qNGBx9e1mQWJGmu7eePclL1PFLpP/r/Y39FP5ROP6bMQ5Uw/0Xfa9NpumbEfrwD/AEW/aUwnwFjf+W30UxgezMbmm8TD4sB+xLn6tijHdTJWildWUnBXGSWVx9pxzm2mpcSbctSvoLBpc0EbjvcxpPiWi6z+LZhjSbNDfAAfJX3CRaJg5NA9BZKxayOoyvb8DcmJ44JD6UXCqtbDkfl5nTwJVquo/E6MOyu4sOYeXD8ckrX4Pdx2u0X02TbKn5HUW4d2iUUfHVjdx8Dr4HcnrHLzTTXZuaOrLnqhyC6zLkvVeCFZ5kA3AX8FxvPcPmvHvsuhZouUu7ZcVfKGi5STbuNz6cB496SYC91+XoPDvToCyvdkNbf7ijGr0lIumSbq23BXtC9rY5Cf4S384PA38FBfTHnc0DxU/s4w9ok3Nh9u5dD0+O7URX845EajjG2TaEIXsTjAhCEAV3aePtNPNpHof4qrl9nK47TR9hp5OI9R/BUqf2lnl9xoh0XLZesuwsPDUeB3qcVFwStySNdw3HwKvQTYPgXkVMFxNMGtJOgC7JVXxzE87sjfZB9TzWfV6qOnx7n34RfBheaVePJ5iFaZGyOO7K4NHkqPPQ3VlrKizco5W+8qP6teRzZnJ23z5O1CKiqXRXY4Cx4a72Xeye/kkzh387YeAjefTQfNTGJQZmEDeNQeRGoSVCc5Mn92B5k3PySlkfYyuBjVUQJU/hNEGxpiyK7lPtjsy3clbm1RV9kQ9uqlcOd2bclHlvaT2kdZbvTsm3Ol82hOdXBkkCvHrjMvbr1DOchlIzL5+nou21Gq7mZdRwfY6715XXYHina6fX+jrYpqcfySjX3XksoATZtRYJDrc55gcOZ5LmtjlGx7Si5ufIfanXVt46nv+5MIKgN3m54n7B3J7HO124qYtdFZp3YqXLgr0sQmCkcgLxzQul6QpJPA3ip3AoLNc7noPLj+OSgwVa6aLKxoHABdv0fFvyPI/H+TDrJ1Hb8iqEIXqDlghCEAMMbizQO7rO9D911QqvetJljzNIPEEeoss4r2WcQd4JHok5O7H4+jimlV9wOt6yEc29k+W4+izljrFTWEYoYnXG47xzVVLa7GSjuRaMdr8jco3u+SrFQD7QRtNiglcCwkWaLg/NROH4zY5SbjgvLeo53lzNeFwjq6bD7eJS8vsVkkJXcTtF3LicQNiLfJJSVUdrtK5jsaxlWzWBTbBT+YJ5vdbw/F17iozRuI32K7wuLLTxjiRf8ASJKhfY3+SzH1BDcqXkGiaYfHonciF0LfZHFmqUa+1vFdSJpM+ytjk4TUvhkNWqJVjl6CmkU25LZ17RO1aOW1QqSmdXBfUb/mnOZeXSM+GOaO2QzHNwdogqmrtoN5/F1L0VEcg4C3mmWK0bQOtsexq4Di0am3f9ylMNxBs0Ycz2TuXl8+leGVS/c6aybo3EUbQt5XXjqBvDRKk8kzlxEsNnC45rNtj8BcvkcRuLdCbpVswKbRVsbuKW61nNSrKuha64e8DekXVITbV513JsYX2UbokKM53C264A71cVBbO0nvcBoPH8fNTq9b6Zh9vFu+Tk6me6VfAIQhdQyghCEACoO1MOSd/I9oef8AG6vyqG3TReM8crh6EW+ZS8nQzF9xUTJqnMU2ijHO1S1O5Il0ao9jytJLLj2hqPu8ExjphMzPH2X8Ru7Q3juKdk6JphJtLIBuvfzIB+a8/wCo41Fqa7Z0dPN1QtTVIkbkkFnDTXeCmVXAYz3c1I4rGA5jranQnmO9JvGaNwOtty4107NXgiqnEcjCd+mg5qwRM7LRya0fAKkVB7VuGYfNXxu9NzQUUvyUlwSNOLNXr3pN53JOQ6JdChGolTCadd1LkzO9WSCx/SSnL56d6dxyplfcPFexlel0ORzwq/HBjyxqRJtkQXJvGUo4rcJQpmuLLiimDewRlN+yfdd4cj3JK6JG5mkHULJqdLHURp9+GNx5HAkHPSc0Ye3VNcMmLoWlxubb/NOQdfJeWlGm0/B0CHmoLFK08ZT94SUug0QirZ0DfTgE5pYS97WN3kpm1Tmyrfzx7mG3qFu0uJZMsYPozZZbYNlmpoAxgaNwH4KVQhezSSVI4zdghCF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392" name="AutoShape 8" descr="data:image/jpeg;base64,/9j/4AAQSkZJRgABAQAAAQABAAD/2wCEAAkGBhQSEBUUEhQUFBQVFBUUFRQXFBUUFBYVFxUVFBcUFRQXHCYeFxokGRUVHy8gIycpLCwsFR4xNTAqNSYrLCkBCQoKDgwOGg8PGiklHCQvKSwpKSwsLCwsLCwsKSwpKSwsLCwsKSwpLCkpLC4sKSkpLCwpLCwsLCwsLCwpLCwsLP/AABEIAMsA+AMBIgACEQEDEQH/xAAcAAABBQEBAQAAAAAAAAAAAAAAAwQFBgcCAQj/xABLEAABAwIDBAcEBQcKBQUAAAABAAIDBBEFEiEGMUFRBxMiYXGBkTJCobEUUsHR8BUjkpOy0uEWJFNUYmNyc4OzF0PCw9MzRYKio//EABoBAAIDAQEAAAAAAAAAAAAAAAADAQIEBQb/xAAtEQACAgEEAQMDAwQDAAAAAAAAAQIRAwQSITFBBRNRIjJhFJHwUnHB0UKhsf/aAAwDAQACEQMRAD8A3BCEIAEIQgAQhCABCEIAEIQgAQhCABCEIAEIQgAQuXvAFybAcUy/LMd958baJU80Mf3tIvGEpdIfoTA41HzPovW4xGeJ9FT9Vh/rX7lvZyf0sfIScU7XC7SClE9NNWhbVdghCFJAIQhAAhCEACEIQAIQhAAhCEACEKgba9Jj6GpMLYWvGRrsxcRv13AKUrAv6Fjx6cZv6vF+k9eDpwm/oIfV/wB6nayLNiQstwzpcmfne+mb1MYGdzS4auIa0ZnaA3IPgnf/ABmi/oT+tZ9yo3XBZJs0dCy7EOl4uaBCxsbr6lzhICOQAtZOI+mFoaM0TS62pElrniQMpt4XUbkTtZpKFmw6ZGEgCEXJAH5wnUmw9xR9d0r1cMr45IoWuY4tIyv8j7XEWPmpTshpo1lCyD/jFU/Ug/Rf+8u2dLlQT7MP6Dv3lfaVNcSc9QGC7jZNo8RHUMlPvMa63e5oNh6qArcQMhufTgFzdbrY6dV/yNWDTvK/wK4jihk03N5femOZQ2ObRsgB3F3wCzTG+kFzyQHuPc3Qeq87HFn1k93f5OvePDGnwbD9Jb9Zv6QXYffdr4ar56ftU++g+JTqi25mjN2lw8ytT9IzVwxP6vEfQEFU5hzNOo/FlaaOqEjA4eY5FYRgnSzezZ2379x9Vp+yG00MukbwQ7gdCCtGi97S5Pbyr6X+1itRGGWG6HaLehCF6A5QIQhAAhCEACEIQAIQhAAhCEACzDH6Nkm0tOyVjZGPhdmY5oc02ieRcHvC09Ztjmm01F3xP/2pVKIZbv5G0P8AVKf9Sz7kfyOov6pT/qWfcpheXUkEBW7Nwsa0RU0Ziz5pIWMjAd2HNDsps1xBLd/JNzhFLxwy/wDoU376s915dRRNlY+gUg/9tH6mn/eTlmEUhbf6Ay9r5TBFfwve3xXNXt9h8bnMfWU7XMcWuaZG5muBsWkDiDonH8qaYvp2CVrnVQc6nyhzhI1rcxcHAWAtzsjaibGT8MhLbNw0NO8HJStseBuH6J9Ds5AWt62CF78rQ5zo2OJIaBq4i53KSL0k6ZTtoLG/8naT+rU/6mP7lXdvsKp48OqHRwQsc1jSHNjY1w/OM3EC40VlfUKsbfy3w2pH918nNKq3ReKsXFUTS0g4Gmid5louovGMTbBC6RxsADqpWnp82HUb+UEYPhkB+xZX0tYuc7KZp0Azv+TQfO58gvManSyza3Y+n/5R2MOWMNOpL+Mp+O46+peSSQy+g595UNI1OWsS8VNf8dy9HjhHHHbFcHMm3N2yNZFdO48NJbcBSlJhuo9PPerNh2Fi+7su3dzkSyUWjispX5JdvA71MYE6aF7XxuIIN7c7K8x4G0ttYC+ngefhuVbxzCn09j7pOh5OHBL37uGM9vbyjZdgdtvprXMkbklYL77hzd1we5XBfO2y20xp5mTN4HtDgQdHAr6Aw2vbPEyVhu17QR9oPeDomQ4VGbKubQ5QhCYKBCEIAEIQgAQhCABCEIAFnG0YttJQHmx/+3KtHWd7Vi20GGnmHj/6yqUQX9CEKSp4UXQV4pJMT2TL/pVeG4UyuBxOoBqHOhHVAvALLPaSbDtaH3lZ9p4Wsx3B2saGtayrDWtAa0AR6AAaAJPD9i8Vppak0tVSRx1FVLU2dE+R4L3aC5bb2Q34qWrdkp5anD6mSePrqQPE1ozll6wAOLACMml9/McrESJLO+RM5Z04mUfOhko8kqVX9s5r0FSP7l32KUmKr21cn8zqB/cv+SW1Y2LLls42+FQX4U7Dr3NXzhtTVOmq5ZDfV9m/4RoPv819B4TNbAWO5UZ/YIXz5is13XVPbXub/NUWjJ7a/IzhpzcqSpqTd6FPcOoyQMrcx1cdbDW1rn1TmObI68jABx7RPyFlVtsckl2GH0JJtY8vA8Cp2R3VDK1t3kXI3MaOLnO90fFSWzzmSAFlrbtEvtbhDpGtEejfe791r9yTdvkd/YiKWugveZ3WE83ZR4NbcafNWR2FQ1FOWC+R43a3B4EX1BCgsI2ZYx7nEaPABb7ugI3HuJ9VbaClDW2a0NHADcESa8EJN9mM1lE+kqHRSbr2vwLTuePxzWvdD2OktkpXnVpzx94PtD5HzKrvSPg7XxCQ6OYDY89xy/NcdFlO50zZW37GQHzLmEeifGV8iMkKtG4IQhNMgIQhAAhCEACEIQAIQhAHjngC50Wb7VVjHY7hmVwOrr24aSBXfHX2YBe13fYsxxelLcXw2Uez15jPMEgkfC/oqqX1UNWO4ORrSLrhr7qm43tHVzYgaCgMMbooWzVFRK0yBofbJGxgOpIINzz7tWiCz4njUNOYxM8MM0rYYgbkvkcbNaLA/cuIcegfUyUrZGmeJjZJI9bta61iTa3vN3H3hzVE26ZO0YOKp8b5hisOd0TSxh7RykNJuDltfvuvGbRy0mKYoZ3MlZBRioblhjieW3Do4nSNGZ9g7Lck87KLA0kpNwWKN6SKsRx1TKx88znNdJQNoXiBsbjqxk2W+YD3r667+NkYKuuxXEKdtdUU0MAgdG2MMDg6SMGxcRcNBuS3iT3K1hReMTxCKBmeZ7Y2lwYC42Bc7RrRzJ5LmWFZBjtdNXYHQzzzSdY2vEDyyzRIczmtlcLe20N0P9p3NWDbeealfRYeyWumbKZpJpI3B9bKxhJ6tj9LcbkcAPAlklynp1V9rIrUs/8Akv8A2Sk9hoaplVMx0da2iMQfF9MIdIyUOaHNa4E3aQSbd3rMbXUv80n/AMmX9goRNkpsvSddgkUf16YtHiQQPivnnHICx7mOFi1xB8QdVuHQ3jEstGI5AMsbG9WbWJaXO9R3qt9MeyGWT6TGOzJ/6gHB43u8CLeapasZFNcFbwqnkdhzOrHbc4g20Nr2vfwC6p9kDcOc4k5cpbw11uL7lYdlKPJTsby+F9bfFTcsQaLnRZHNpujaoJpWROAYSIG2G5WSwcOardPjLCXkuDWMIFypOkxRrwQ2xNri5sCPHklWM2izi0OtcDuUpQ5bb1DVWGmZmpAcNxbfTwJ3qJ+kTUxAcQ4E2HAlHRPD4sm9rKES0zxa5AzAd41SXQ9hhFNIXAg9c1v6Ds5XP5WfI1ghYXyPIsPdbqNXHkr/AIFhAp4Qy+ZxLnvduzSPOZ5A5XPoAnYeTNqHtVEihCFpMQIQhAAhCEACEIQAIQhAEVtAOwPE/JUXG6cmekcBoysgce4HMy/hdwVz2nls0dwJ/Hoq+513k/2B63/j8EiTqVmvErjRa4CqpjeylU2vNdh8sLZJImwzRTteY3hpGV4LNQQAB5d5VipJrsaTvICdseta5Rjap0VLG9kKuqgo+tngNTTVbakuEb2xODXEhgaDfQWFza9vNPJdh2yV1XUSvDoqulbSuiykOAAaC7Pfu5aKzAroKKIKbs/sZW0pij/KTn0sLhkh+jsEjmC9onzXvltpoPRS2FbKNgrqurEhcavqrsygBnVtyixvc3U6vUAUkdF0P5M+gGWXK2YzsmAa2RkmYuBAGmlyPNL13R6yeCJlRU1Mk8MjpIqsPDKhjnWuGkC2XQaW4K3FclCQEDgWzYpWvHX1FQ6Rwc+SeTrHXAygN0AaLcAktpoL0lR/kTf7blYHNUXj0f8ANp/8mX/bcrgVXozmBdA4bnUgZbhdoabfAqxdIsJNC4gXyuaT4ai/xCr+zVAY2U7I+yQyNgI0tdrcx87laHU0zZGOY8Xa4WI7lnjyacnDTKpHsiyKna+K+YRtzD6w3g+IBIVVxmbQhajR07mNDCQ5rQADrew0FxuuqZtZs4WkvaOwfgeRSskPKG4MvNSKFg8TBnLyAL3N92qXbisWa0UL5CBvFwB5ckg/Z1j3ua8EjeNTp4eCePnfA2wDiQLBzQ03Hed6UkvJqV3wSlG+fJmle2JtgQ1tsxBuNCdxvb1XlDhJdFmlc573PzguNy0X0aOAA7lG4WZHvBfoBoL9p3lyVxiaLdwFghtVwTNUONlaANexoGjRf0/jZXNVjAnWkHforOn4ftOfnf1AhCE0QCEIQAIQhAAhCEACELmU9k+B+SAK3tAesuASASG6W3Ai+8eKgoHgzyN4BoPmXcfRTLnXPgo6KnDc7uL3egaLD7fVY3yzbHhUTeHm8Y8x8U8iKaULbRt8L+qdMW+HSMc/uY6aVR+lHaiWmFLBC6VhqpXNfJFH1szYmBpcIWcXnMLHhYq7MKhtqtk46+Nge+SKSKQSwzRHLJG8cQeIOlx3DkrMoUXAa/EOunhpXV8kMlJI6GWvhyPiqgOzaQixaeR4kaaav+jGuDZ3QVEuINrupBlp6uQvjcQ4F00HC19PDnYlWfC9lZI452y11VO6dgYZHOYwxABwzQtaLMd2ib9wSWA7Csp6n6TJUVFVOI+pZJO8OyR3uWtDQN/M8zzVKAtC8KEKxByVGY7IGwSX+o/9kqUKhdoz+Zd/hPyKsiV2ReDTtzQvG45XDwI0+Cu6zzBYOrpoG7yyKMX52YFeMMrOsjB4jQ+Kywfg05l5Ha5kaCCHWItrfdbvXj5gN5Cr20eOhkRsbX+SXmzxxRtkYsUskqRXcUoWCZ3V7gbhvdvu0+HBMJYGe96Jb6XfK7mxvyCZVWu64WVz8nQUfA4hnYz2QFLRSlw3aKEoKfW9vNTsKhScuyZUhyyYtFxvAJHiAucH22e4tDwHX5Cx8rLxzwASeATDZ7Curu9283yj6rSdPMhZdVnli2uLotjxwlGW9GhRShzQRuK7TDCZrtLeWvkU/XXwZPdxqfycnJHbJoEIQnFAQhCABCEIAElUnsO/wn5JVIVx/Nu8FD6JXZWHjgmtVU7mjwTt5US915QO9ZkjWnyWhgs0DkAEtGql0mYnJBhdRLC90cjRHle02cLysabHwJChKl9Vh9Rh0v02oqY6uaOCaGbKW3ka05owAMliToOQ11W7oxM09qjcH2gbUTVETY5mGmkEbnPZla8kE3jPvDT4g8VQ9lMOmrqyudNW1Yjpq9zYoWSlrLNcXZXHeWZQG5QRbVRjqiWGlx+MVFQ/6O+NsT3yudI0XN8rvd8rIsg2VerGKvZ8tqMJb9KrD+UGH6XepfeT83HKQPqi7iLDgkp8Tmw6DG4aWSTJTyUzYMz3PdCJzleWuOo0PrY70WFG1g/Df3eKSfXRt9qSMa5dXtHa+rqd/cshwfZOrZPRT0lEaUiRjpp3Ygyf6TC6xkLmXs64Jdpz3brSPRzsrTVFXiM08TZZI8SkEZdchmV+e7RuBva57gosDSKjFIY3hj5YmPd7LHSMa48rNJuVHbQO7BHO4WXYdRUc+F4nUVwjdWdbVB75COuje0WhZHfVozWAA37uCu2BmR2F0hmuZDBGXF3tHTQnvy5VaLJQ12aruspIHfWhZfxDQ0/EFSDat7LhjrZrX8FVOjqpvQRg+7JMz0kJ+1WqZtxoubqYupKPfJ0cUlasVNflbb1Kg8akMrXAfVNvReTVPBdYebu1XlnllXJ19iXRCYFXdZCzmGgHyFlNR7lUchpKp8R0bnJb4E5m/AhWWCoNl6GMk1a6ZgkmSkCes7IuVFU9QSQBcnkFNQ0+na1PLgPvSs+phhXPfwQoNnEMZdqdG8Ad57z3dyeNXJK9AXn8uaWWW6Q9JJUPsPqMrxy3FTzXX3KrA2TqmqXN3E/Yupodf7K2SXBjz4N/1IsCFGtxQ8Q31snUdew8beK7kNXhn1L9+DDLFNeBwheNcDuXq1CwQhCABNsSdaJ344pymmKt/NO7rH4qJdMmPZVayawVTxfFuqikk4izR4vc1g/a+CseKycFn23Qd9HYbgNM8VxxNi8+mgWePaRq6TZdulaBzsIqQ0FxPV2ABJP55m4BLYJsGesp6iqqp6p0DGmCOQMZHE4tb2srfacLDU8hyVwAsV0Fuow2RGz2zDKR1S5j3ONTO6d+a1mudfsttw14ppNsDA5tc0ultXua6bVvZLdQI+zp53VkC6U0BCy7JQOfRvOfNRC0PaFvYazti3a0aOS6j2SphJVSFheazKKhrzmY4NaWgBvu6FTCEUBW8C6PKKjmbLDG8PYHBmaaR7Yw4WcGNcbAEG3FTGF4HDTmUwsDDNI6aTVxzSO3uOYm3gNE8svQVFAQ1bsTQyz9fLSwvmuCXllySNxcNzjpvIKcYpHdpUldN6hl1IGO9HMn80eDwqpgLb/dV8hjJsVkuw20PUT1EDvZdO7L3PL3NOvI2C1+kGgWHL9zR0F9qZB4xTZZL/WHyXWHZRvLR5hSG0NEJITcXLe0PLf8LqvUkLW8B6Ly2vx+3kf55OrgnugTVdhMU7mvIa8t0NiDpw8xdEeHNJIbYW38x5JzSwkRttbXU+YPD0SEuHPc25NncCN48wohrMmPEkq/yQ8cZS5H1NStYLNHieJS9lDxVUzPaAeO/Q+oTyHGGH2rtPeNPULA8m53J8lnja6HoauwE3GIR/0jfVdvmBHd6X/gptIXtl8Cmfjw4Ltrj4JGMX1KVMgG9TFkNCjQu89t5t803+kaaLkDmmqddFNnyO2VxB0BHffX0U1R1Wdt+O4+KrhKkcDl7ThzAPoup6dqpLKoN8MzajEtm5eCZQhC9Mc0FzIy4IPEWXSEAZ1XxHrXtPumyo3SK+0TR3h3oXLT8cgyzP77O9QqPtZs46qaA12W2/S/wWZfTI1XaHLunan4U058Xxj70menaPhSSecrf3UvhPQVA6Nj3VMjswBIEbG+I1JUmzoMpB/zZ/8A8/3Vt3IyUQTunUcKM+c4/wDGk3dOr+FG3zmd9jFaY+hSiG905/8Am0fJqcs6HqAe7KfGQ/YEbkFFIf06y8KSLzlef+lIu6d6jhSwfpyFXjEOi3DmMN4n+PWvBAGpO/ks5qdlqPMbRvAvpeWQ+uqxZ9diwvbK7/BoxaaWVWhw7p0q+EFOPKU/9aSd031x3RUw/wBOQ/8AcTCXZaDhHu/tvNx6qNGBx9e1mQWJGmu7eePclL1PFLpP/r/Y39FP5ROP6bMQ5Uw/0Xfa9NpumbEfrwD/AEW/aUwnwFjf+W30UxgezMbmm8TD4sB+xLn6tijHdTJWildWUnBXGSWVx9pxzm2mpcSbctSvoLBpc0EbjvcxpPiWi6z+LZhjSbNDfAAfJX3CRaJg5NA9BZKxayOoyvb8DcmJ44JD6UXCqtbDkfl5nTwJVquo/E6MOyu4sOYeXD8ckrX4Pdx2u0X02TbKn5HUW4d2iUUfHVjdx8Dr4HcnrHLzTTXZuaOrLnqhyC6zLkvVeCFZ5kA3AX8FxvPcPmvHvsuhZouUu7ZcVfKGi5STbuNz6cB496SYC91+XoPDvToCyvdkNbf7ijGr0lIumSbq23BXtC9rY5Cf4S384PA38FBfTHnc0DxU/s4w9ok3Nh9u5dD0+O7URX845EajjG2TaEIXsTjAhCEAV3aePtNPNpHof4qrl9nK47TR9hp5OI9R/BUqf2lnl9xoh0XLZesuwsPDUeB3qcVFwStySNdw3HwKvQTYPgXkVMFxNMGtJOgC7JVXxzE87sjfZB9TzWfV6qOnx7n34RfBheaVePJ5iFaZGyOO7K4NHkqPPQ3VlrKizco5W+8qP6teRzZnJ23z5O1CKiqXRXY4Cx4a72Xeye/kkzh387YeAjefTQfNTGJQZmEDeNQeRGoSVCc5Mn92B5k3PySlkfYyuBjVUQJU/hNEGxpiyK7lPtjsy3clbm1RV9kQ9uqlcOd2bclHlvaT2kdZbvTsm3Ol82hOdXBkkCvHrjMvbr1DOchlIzL5+nou21Gq7mZdRwfY6715XXYHina6fX+jrYpqcfySjX3XksoATZtRYJDrc55gcOZ5LmtjlGx7Si5ufIfanXVt46nv+5MIKgN3m54n7B3J7HO124qYtdFZp3YqXLgr0sQmCkcgLxzQul6QpJPA3ip3AoLNc7noPLj+OSgwVa6aLKxoHABdv0fFvyPI/H+TDrJ1Hb8iqEIXqDlghCEAMMbizQO7rO9D911QqvetJljzNIPEEeoss4r2WcQd4JHok5O7H4+jimlV9wOt6yEc29k+W4+izljrFTWEYoYnXG47xzVVLa7GSjuRaMdr8jco3u+SrFQD7QRtNiglcCwkWaLg/NROH4zY5SbjgvLeo53lzNeFwjq6bD7eJS8vsVkkJXcTtF3LicQNiLfJJSVUdrtK5jsaxlWzWBTbBT+YJ5vdbw/F17iozRuI32K7wuLLTxjiRf8ASJKhfY3+SzH1BDcqXkGiaYfHonciF0LfZHFmqUa+1vFdSJpM+ytjk4TUvhkNWqJVjl6CmkU25LZ17RO1aOW1QqSmdXBfUb/mnOZeXSM+GOaO2QzHNwdogqmrtoN5/F1L0VEcg4C3mmWK0bQOtsexq4Di0am3f9ylMNxBs0Ycz2TuXl8+leGVS/c6aybo3EUbQt5XXjqBvDRKk8kzlxEsNnC45rNtj8BcvkcRuLdCbpVswKbRVsbuKW61nNSrKuha64e8DekXVITbV513JsYX2UbokKM53C264A71cVBbO0nvcBoPH8fNTq9b6Zh9vFu+Tk6me6VfAIQhdQyghCEACoO1MOSd/I9oef8AG6vyqG3TReM8crh6EW+ZS8nQzF9xUTJqnMU2ijHO1S1O5Il0ao9jytJLLj2hqPu8ExjphMzPH2X8Ru7Q3juKdk6JphJtLIBuvfzIB+a8/wCo41Fqa7Z0dPN1QtTVIkbkkFnDTXeCmVXAYz3c1I4rGA5jranQnmO9JvGaNwOtty4107NXgiqnEcjCd+mg5qwRM7LRya0fAKkVB7VuGYfNXxu9NzQUUvyUlwSNOLNXr3pN53JOQ6JdChGolTCadd1LkzO9WSCx/SSnL56d6dxyplfcPFexlel0ORzwq/HBjyxqRJtkQXJvGUo4rcJQpmuLLiimDewRlN+yfdd4cj3JK6JG5mkHULJqdLHURp9+GNx5HAkHPSc0Ye3VNcMmLoWlxubb/NOQdfJeWlGm0/B0CHmoLFK08ZT94SUug0QirZ0DfTgE5pYS97WN3kpm1Tmyrfzx7mG3qFu0uJZMsYPozZZbYNlmpoAxgaNwH4KVQhezSSVI4zdghCF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394" name="AutoShape 10" descr="data:image/jpeg;base64,/9j/4AAQSkZJRgABAQAAAQABAAD/2wCEAAkGBhQSEBUUEhQUFBQVFBUUFRQXFBUUFBYVFxUVFBcUFRQXHCYeFxokGRUVHy8gIycpLCwsFR4xNTAqNSYrLCkBCQoKDgwOGg8PGiklHCQvKSwpKSwsLCwsLCwsKSwpKSwsLCwsKSwpLCkpLC4sKSkpLCwpLCwsLCwsLCwpLCwsLP/AABEIAMsA+AMBIgACEQEDEQH/xAAcAAABBQEBAQAAAAAAAAAAAAAAAwQFBgcCAQj/xABLEAABAwIDBAcEBQcKBQUAAAABAAIDBBEFEiEGMUFRBxMiYXGBkTJCobEUUsHR8BUjkpOy0uEWJFNUYmNyc4OzF0PCw9MzRYKio//EABoBAAIDAQEAAAAAAAAAAAAAAAADAQIEBQb/xAAtEQACAgEEAQMDAwQDAAAAAAAAAQIRAwQSITFBBRNRIjJhFJHwUnHB0UKhsf/aAAwDAQACEQMRAD8A3BCEIAEIQgAQhCABCEIAEIQgAQhCABCEIAEIQgAQuXvAFybAcUy/LMd958baJU80Mf3tIvGEpdIfoTA41HzPovW4xGeJ9FT9Vh/rX7lvZyf0sfIScU7XC7SClE9NNWhbVdghCFJAIQhAAhCEACEIQAIQhAAhCEACEKgba9Jj6GpMLYWvGRrsxcRv13AKUrAv6Fjx6cZv6vF+k9eDpwm/oIfV/wB6nayLNiQstwzpcmfne+mb1MYGdzS4auIa0ZnaA3IPgnf/ABmi/oT+tZ9yo3XBZJs0dCy7EOl4uaBCxsbr6lzhICOQAtZOI+mFoaM0TS62pElrniQMpt4XUbkTtZpKFmw6ZGEgCEXJAH5wnUmw9xR9d0r1cMr45IoWuY4tIyv8j7XEWPmpTshpo1lCyD/jFU/Ug/Rf+8u2dLlQT7MP6Dv3lfaVNcSc9QGC7jZNo8RHUMlPvMa63e5oNh6qArcQMhufTgFzdbrY6dV/yNWDTvK/wK4jihk03N5femOZQ2ObRsgB3F3wCzTG+kFzyQHuPc3Qeq87HFn1k93f5OvePDGnwbD9Jb9Zv6QXYffdr4ar56ftU++g+JTqi25mjN2lw8ytT9IzVwxP6vEfQEFU5hzNOo/FlaaOqEjA4eY5FYRgnSzezZ2379x9Vp+yG00MukbwQ7gdCCtGi97S5Pbyr6X+1itRGGWG6HaLehCF6A5QIQhAAhCEACEIQAIQhAAhCEACzDH6Nkm0tOyVjZGPhdmY5oc02ieRcHvC09Ztjmm01F3xP/2pVKIZbv5G0P8AVKf9Sz7kfyOov6pT/qWfcpheXUkEBW7Nwsa0RU0Ziz5pIWMjAd2HNDsps1xBLd/JNzhFLxwy/wDoU376s915dRRNlY+gUg/9tH6mn/eTlmEUhbf6Ay9r5TBFfwve3xXNXt9h8bnMfWU7XMcWuaZG5muBsWkDiDonH8qaYvp2CVrnVQc6nyhzhI1rcxcHAWAtzsjaibGT8MhLbNw0NO8HJStseBuH6J9Ds5AWt62CF78rQ5zo2OJIaBq4i53KSL0k6ZTtoLG/8naT+rU/6mP7lXdvsKp48OqHRwQsc1jSHNjY1w/OM3EC40VlfUKsbfy3w2pH918nNKq3ReKsXFUTS0g4Gmid5louovGMTbBC6RxsADqpWnp82HUb+UEYPhkB+xZX0tYuc7KZp0Azv+TQfO58gvManSyza3Y+n/5R2MOWMNOpL+Mp+O46+peSSQy+g595UNI1OWsS8VNf8dy9HjhHHHbFcHMm3N2yNZFdO48NJbcBSlJhuo9PPerNh2Fi+7su3dzkSyUWjispX5JdvA71MYE6aF7XxuIIN7c7K8x4G0ttYC+ngefhuVbxzCn09j7pOh5OHBL37uGM9vbyjZdgdtvprXMkbklYL77hzd1we5XBfO2y20xp5mTN4HtDgQdHAr6Aw2vbPEyVhu17QR9oPeDomQ4VGbKubQ5QhCYKBCEIAEIQgAQhCABCEIAFnG0YttJQHmx/+3KtHWd7Vi20GGnmHj/6yqUQX9CEKSp4UXQV4pJMT2TL/pVeG4UyuBxOoBqHOhHVAvALLPaSbDtaH3lZ9p4Wsx3B2saGtayrDWtAa0AR6AAaAJPD9i8Vppak0tVSRx1FVLU2dE+R4L3aC5bb2Q34qWrdkp5anD6mSePrqQPE1ozll6wAOLACMml9/McrESJLO+RM5Z04mUfOhko8kqVX9s5r0FSP7l32KUmKr21cn8zqB/cv+SW1Y2LLls42+FQX4U7Dr3NXzhtTVOmq5ZDfV9m/4RoPv819B4TNbAWO5UZ/YIXz5is13XVPbXub/NUWjJ7a/IzhpzcqSpqTd6FPcOoyQMrcx1cdbDW1rn1TmObI68jABx7RPyFlVtsckl2GH0JJtY8vA8Cp2R3VDK1t3kXI3MaOLnO90fFSWzzmSAFlrbtEvtbhDpGtEejfe791r9yTdvkd/YiKWugveZ3WE83ZR4NbcafNWR2FQ1FOWC+R43a3B4EX1BCgsI2ZYx7nEaPABb7ugI3HuJ9VbaClDW2a0NHADcESa8EJN9mM1lE+kqHRSbr2vwLTuePxzWvdD2OktkpXnVpzx94PtD5HzKrvSPg7XxCQ6OYDY89xy/NcdFlO50zZW37GQHzLmEeifGV8iMkKtG4IQhNMgIQhAAhCEACEIQAIQhAHjngC50Wb7VVjHY7hmVwOrr24aSBXfHX2YBe13fYsxxelLcXw2Uez15jPMEgkfC/oqqX1UNWO4ORrSLrhr7qm43tHVzYgaCgMMbooWzVFRK0yBofbJGxgOpIINzz7tWiCz4njUNOYxM8MM0rYYgbkvkcbNaLA/cuIcegfUyUrZGmeJjZJI9bta61iTa3vN3H3hzVE26ZO0YOKp8b5hisOd0TSxh7RykNJuDltfvuvGbRy0mKYoZ3MlZBRioblhjieW3Do4nSNGZ9g7Lck87KLA0kpNwWKN6SKsRx1TKx88znNdJQNoXiBsbjqxk2W+YD3r667+NkYKuuxXEKdtdUU0MAgdG2MMDg6SMGxcRcNBuS3iT3K1hReMTxCKBmeZ7Y2lwYC42Bc7RrRzJ5LmWFZBjtdNXYHQzzzSdY2vEDyyzRIczmtlcLe20N0P9p3NWDbeealfRYeyWumbKZpJpI3B9bKxhJ6tj9LcbkcAPAlklynp1V9rIrUs/8Akv8A2Sk9hoaplVMx0da2iMQfF9MIdIyUOaHNa4E3aQSbd3rMbXUv80n/AMmX9goRNkpsvSddgkUf16YtHiQQPivnnHICx7mOFi1xB8QdVuHQ3jEstGI5AMsbG9WbWJaXO9R3qt9MeyGWT6TGOzJ/6gHB43u8CLeapasZFNcFbwqnkdhzOrHbc4g20Nr2vfwC6p9kDcOc4k5cpbw11uL7lYdlKPJTsby+F9bfFTcsQaLnRZHNpujaoJpWROAYSIG2G5WSwcOardPjLCXkuDWMIFypOkxRrwQ2xNri5sCPHklWM2izi0OtcDuUpQ5bb1DVWGmZmpAcNxbfTwJ3qJ+kTUxAcQ4E2HAlHRPD4sm9rKES0zxa5AzAd41SXQ9hhFNIXAg9c1v6Ds5XP5WfI1ghYXyPIsPdbqNXHkr/AIFhAp4Qy+ZxLnvduzSPOZ5A5XPoAnYeTNqHtVEihCFpMQIQhAAhCEACEIQAIQhAEVtAOwPE/JUXG6cmekcBoysgce4HMy/hdwVz2nls0dwJ/Hoq+513k/2B63/j8EiTqVmvErjRa4CqpjeylU2vNdh8sLZJImwzRTteY3hpGV4LNQQAB5d5VipJrsaTvICdseta5Rjap0VLG9kKuqgo+tngNTTVbakuEb2xODXEhgaDfQWFza9vNPJdh2yV1XUSvDoqulbSuiykOAAaC7Pfu5aKzAroKKIKbs/sZW0pij/KTn0sLhkh+jsEjmC9onzXvltpoPRS2FbKNgrqurEhcavqrsygBnVtyixvc3U6vUAUkdF0P5M+gGWXK2YzsmAa2RkmYuBAGmlyPNL13R6yeCJlRU1Mk8MjpIqsPDKhjnWuGkC2XQaW4K3FclCQEDgWzYpWvHX1FQ6Rwc+SeTrHXAygN0AaLcAktpoL0lR/kTf7blYHNUXj0f8ANp/8mX/bcrgVXozmBdA4bnUgZbhdoabfAqxdIsJNC4gXyuaT4ai/xCr+zVAY2U7I+yQyNgI0tdrcx87laHU0zZGOY8Xa4WI7lnjyacnDTKpHsiyKna+K+YRtzD6w3g+IBIVVxmbQhajR07mNDCQ5rQADrew0FxuuqZtZs4WkvaOwfgeRSskPKG4MvNSKFg8TBnLyAL3N92qXbisWa0UL5CBvFwB5ckg/Z1j3ua8EjeNTp4eCePnfA2wDiQLBzQ03Hed6UkvJqV3wSlG+fJmle2JtgQ1tsxBuNCdxvb1XlDhJdFmlc573PzguNy0X0aOAA7lG4WZHvBfoBoL9p3lyVxiaLdwFghtVwTNUONlaANexoGjRf0/jZXNVjAnWkHforOn4ftOfnf1AhCE0QCEIQAIQhAAhCEACELmU9k+B+SAK3tAesuASASG6W3Ai+8eKgoHgzyN4BoPmXcfRTLnXPgo6KnDc7uL3egaLD7fVY3yzbHhUTeHm8Y8x8U8iKaULbRt8L+qdMW+HSMc/uY6aVR+lHaiWmFLBC6VhqpXNfJFH1szYmBpcIWcXnMLHhYq7MKhtqtk46+Nge+SKSKQSwzRHLJG8cQeIOlx3DkrMoUXAa/EOunhpXV8kMlJI6GWvhyPiqgOzaQixaeR4kaaav+jGuDZ3QVEuINrupBlp6uQvjcQ4F00HC19PDnYlWfC9lZI452y11VO6dgYZHOYwxABwzQtaLMd2ib9wSWA7Csp6n6TJUVFVOI+pZJO8OyR3uWtDQN/M8zzVKAtC8KEKxByVGY7IGwSX+o/9kqUKhdoz+Zd/hPyKsiV2ReDTtzQvG45XDwI0+Cu6zzBYOrpoG7yyKMX52YFeMMrOsjB4jQ+Kywfg05l5Ha5kaCCHWItrfdbvXj5gN5Cr20eOhkRsbX+SXmzxxRtkYsUskqRXcUoWCZ3V7gbhvdvu0+HBMJYGe96Jb6XfK7mxvyCZVWu64WVz8nQUfA4hnYz2QFLRSlw3aKEoKfW9vNTsKhScuyZUhyyYtFxvAJHiAucH22e4tDwHX5Cx8rLxzwASeATDZ7Curu9283yj6rSdPMhZdVnli2uLotjxwlGW9GhRShzQRuK7TDCZrtLeWvkU/XXwZPdxqfycnJHbJoEIQnFAQhCABCEIAElUnsO/wn5JVIVx/Nu8FD6JXZWHjgmtVU7mjwTt5US915QO9ZkjWnyWhgs0DkAEtGql0mYnJBhdRLC90cjRHle02cLysabHwJChKl9Vh9Rh0v02oqY6uaOCaGbKW3ka05owAMliToOQ11W7oxM09qjcH2gbUTVETY5mGmkEbnPZla8kE3jPvDT4g8VQ9lMOmrqyudNW1Yjpq9zYoWSlrLNcXZXHeWZQG5QRbVRjqiWGlx+MVFQ/6O+NsT3yudI0XN8rvd8rIsg2VerGKvZ8tqMJb9KrD+UGH6XepfeT83HKQPqi7iLDgkp8Tmw6DG4aWSTJTyUzYMz3PdCJzleWuOo0PrY70WFG1g/Df3eKSfXRt9qSMa5dXtHa+rqd/cshwfZOrZPRT0lEaUiRjpp3Ygyf6TC6xkLmXs64Jdpz3brSPRzsrTVFXiM08TZZI8SkEZdchmV+e7RuBva57gosDSKjFIY3hj5YmPd7LHSMa48rNJuVHbQO7BHO4WXYdRUc+F4nUVwjdWdbVB75COuje0WhZHfVozWAA37uCu2BmR2F0hmuZDBGXF3tHTQnvy5VaLJQ12aruspIHfWhZfxDQ0/EFSDat7LhjrZrX8FVOjqpvQRg+7JMz0kJ+1WqZtxoubqYupKPfJ0cUlasVNflbb1Kg8akMrXAfVNvReTVPBdYebu1XlnllXJ19iXRCYFXdZCzmGgHyFlNR7lUchpKp8R0bnJb4E5m/AhWWCoNl6GMk1a6ZgkmSkCes7IuVFU9QSQBcnkFNQ0+na1PLgPvSs+phhXPfwQoNnEMZdqdG8Ad57z3dyeNXJK9AXn8uaWWW6Q9JJUPsPqMrxy3FTzXX3KrA2TqmqXN3E/Yupodf7K2SXBjz4N/1IsCFGtxQ8Q31snUdew8beK7kNXhn1L9+DDLFNeBwheNcDuXq1CwQhCABNsSdaJ344pymmKt/NO7rH4qJdMmPZVayawVTxfFuqikk4izR4vc1g/a+CseKycFn23Qd9HYbgNM8VxxNi8+mgWePaRq6TZdulaBzsIqQ0FxPV2ABJP55m4BLYJsGesp6iqqp6p0DGmCOQMZHE4tb2srfacLDU8hyVwAsV0Fuow2RGz2zDKR1S5j3ONTO6d+a1mudfsttw14ppNsDA5tc0ultXua6bVvZLdQI+zp53VkC6U0BCy7JQOfRvOfNRC0PaFvYazti3a0aOS6j2SphJVSFheazKKhrzmY4NaWgBvu6FTCEUBW8C6PKKjmbLDG8PYHBmaaR7Yw4WcGNcbAEG3FTGF4HDTmUwsDDNI6aTVxzSO3uOYm3gNE8svQVFAQ1bsTQyz9fLSwvmuCXllySNxcNzjpvIKcYpHdpUldN6hl1IGO9HMn80eDwqpgLb/dV8hjJsVkuw20PUT1EDvZdO7L3PL3NOvI2C1+kGgWHL9zR0F9qZB4xTZZL/WHyXWHZRvLR5hSG0NEJITcXLe0PLf8LqvUkLW8B6Ly2vx+3kf55OrgnugTVdhMU7mvIa8t0NiDpw8xdEeHNJIbYW38x5JzSwkRttbXU+YPD0SEuHPc25NncCN48wohrMmPEkq/yQ8cZS5H1NStYLNHieJS9lDxVUzPaAeO/Q+oTyHGGH2rtPeNPULA8m53J8lnja6HoauwE3GIR/0jfVdvmBHd6X/gptIXtl8Cmfjw4Ltrj4JGMX1KVMgG9TFkNCjQu89t5t803+kaaLkDmmqddFNnyO2VxB0BHffX0U1R1Wdt+O4+KrhKkcDl7ThzAPoup6dqpLKoN8MzajEtm5eCZQhC9Mc0FzIy4IPEWXSEAZ1XxHrXtPumyo3SK+0TR3h3oXLT8cgyzP77O9QqPtZs46qaA12W2/S/wWZfTI1XaHLunan4U058Xxj70menaPhSSecrf3UvhPQVA6Nj3VMjswBIEbG+I1JUmzoMpB/zZ/8A8/3Vt3IyUQTunUcKM+c4/wDGk3dOr+FG3zmd9jFaY+hSiG905/8Am0fJqcs6HqAe7KfGQ/YEbkFFIf06y8KSLzlef+lIu6d6jhSwfpyFXjEOi3DmMN4n+PWvBAGpO/ks5qdlqPMbRvAvpeWQ+uqxZ9diwvbK7/BoxaaWVWhw7p0q+EFOPKU/9aSd031x3RUw/wBOQ/8AcTCXZaDhHu/tvNx6qNGBx9e1mQWJGmu7eePclL1PFLpP/r/Y39FP5ROP6bMQ5Uw/0Xfa9NpumbEfrwD/AEW/aUwnwFjf+W30UxgezMbmm8TD4sB+xLn6tijHdTJWildWUnBXGSWVx9pxzm2mpcSbctSvoLBpc0EbjvcxpPiWi6z+LZhjSbNDfAAfJX3CRaJg5NA9BZKxayOoyvb8DcmJ44JD6UXCqtbDkfl5nTwJVquo/E6MOyu4sOYeXD8ckrX4Pdx2u0X02TbKn5HUW4d2iUUfHVjdx8Dr4HcnrHLzTTXZuaOrLnqhyC6zLkvVeCFZ5kA3AX8FxvPcPmvHvsuhZouUu7ZcVfKGi5STbuNz6cB496SYC91+XoPDvToCyvdkNbf7ijGr0lIumSbq23BXtC9rY5Cf4S384PA38FBfTHnc0DxU/s4w9ok3Nh9u5dD0+O7URX845EajjG2TaEIXsTjAhCEAV3aePtNPNpHof4qrl9nK47TR9hp5OI9R/BUqf2lnl9xoh0XLZesuwsPDUeB3qcVFwStySNdw3HwKvQTYPgXkVMFxNMGtJOgC7JVXxzE87sjfZB9TzWfV6qOnx7n34RfBheaVePJ5iFaZGyOO7K4NHkqPPQ3VlrKizco5W+8qP6teRzZnJ23z5O1CKiqXRXY4Cx4a72Xeye/kkzh387YeAjefTQfNTGJQZmEDeNQeRGoSVCc5Mn92B5k3PySlkfYyuBjVUQJU/hNEGxpiyK7lPtjsy3clbm1RV9kQ9uqlcOd2bclHlvaT2kdZbvTsm3Ol82hOdXBkkCvHrjMvbr1DOchlIzL5+nou21Gq7mZdRwfY6715XXYHina6fX+jrYpqcfySjX3XksoATZtRYJDrc55gcOZ5LmtjlGx7Si5ufIfanXVt46nv+5MIKgN3m54n7B3J7HO124qYtdFZp3YqXLgr0sQmCkcgLxzQul6QpJPA3ip3AoLNc7noPLj+OSgwVa6aLKxoHABdv0fFvyPI/H+TDrJ1Hb8iqEIXqDlghCEAMMbizQO7rO9D911QqvetJljzNIPEEeoss4r2WcQd4JHok5O7H4+jimlV9wOt6yEc29k+W4+izljrFTWEYoYnXG47xzVVLa7GSjuRaMdr8jco3u+SrFQD7QRtNiglcCwkWaLg/NROH4zY5SbjgvLeo53lzNeFwjq6bD7eJS8vsVkkJXcTtF3LicQNiLfJJSVUdrtK5jsaxlWzWBTbBT+YJ5vdbw/F17iozRuI32K7wuLLTxjiRf8ASJKhfY3+SzH1BDcqXkGiaYfHonciF0LfZHFmqUa+1vFdSJpM+ytjk4TUvhkNWqJVjl6CmkU25LZ17RO1aOW1QqSmdXBfUb/mnOZeXSM+GOaO2QzHNwdogqmrtoN5/F1L0VEcg4C3mmWK0bQOtsexq4Di0am3f9ylMNxBs0Ycz2TuXl8+leGVS/c6aybo3EUbQt5XXjqBvDRKk8kzlxEsNnC45rNtj8BcvkcRuLdCbpVswKbRVsbuKW61nNSrKuha64e8DekXVITbV513JsYX2UbokKM53C264A71cVBbO0nvcBoPH8fNTq9b6Zh9vFu+Tk6me6VfAIQhdQyghCEACoO1MOSd/I9oef8AG6vyqG3TReM8crh6EW+ZS8nQzF9xUTJqnMU2ijHO1S1O5Il0ao9jytJLLj2hqPu8ExjphMzPH2X8Ru7Q3juKdk6JphJtLIBuvfzIB+a8/wCo41Fqa7Z0dPN1QtTVIkbkkFnDTXeCmVXAYz3c1I4rGA5jranQnmO9JvGaNwOtty4107NXgiqnEcjCd+mg5qwRM7LRya0fAKkVB7VuGYfNXxu9NzQUUvyUlwSNOLNXr3pN53JOQ6JdChGolTCadd1LkzO9WSCx/SSnL56d6dxyplfcPFexlel0ORzwq/HBjyxqRJtkQXJvGUo4rcJQpmuLLiimDewRlN+yfdd4cj3JK6JG5mkHULJqdLHURp9+GNx5HAkHPSc0Ye3VNcMmLoWlxubb/NOQdfJeWlGm0/B0CHmoLFK08ZT94SUug0QirZ0DfTgE5pYS97WN3kpm1Tmyrfzx7mG3qFu0uJZMsYPozZZbYNlmpoAxgaNwH4KVQhezSSVI4zdghCF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4 Rectángulo redondeado"/>
          <p:cNvSpPr/>
          <p:nvPr/>
        </p:nvSpPr>
        <p:spPr>
          <a:xfrm>
            <a:off x="6372200" y="548680"/>
            <a:ext cx="2016224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 Black" pitchFamily="34" charset="0"/>
              </a:rPr>
              <a:t>ADQUIRIR UN NEGOCIO EN OPERACION</a:t>
            </a:r>
            <a:endParaRPr lang="es-CO" sz="1400" dirty="0">
              <a:latin typeface="Arial Black" pitchFamily="34" charset="0"/>
            </a:endParaRPr>
          </a:p>
        </p:txBody>
      </p:sp>
      <p:pic>
        <p:nvPicPr>
          <p:cNvPr id="16399" name="Picture 15" descr="http://t0.gstatic.com/images?q=tbn:ANd9GcT-6FzCcyBXmUKMgxohjhAlRAHtBqYwoVB3w0yTzm18N-TguM120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74365"/>
            <a:ext cx="1872208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403" name="Picture 19" descr="http://t1.gstatic.com/images?q=tbn:ANd9GcSbAPI_MWnLGqFuAumEkOwc6-IshsB2UNMHaHfOD-oE9AyzknAjj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75272">
            <a:off x="4255296" y="4686185"/>
            <a:ext cx="2381411" cy="1584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405" name="Picture 21" descr="http://t3.gstatic.com/images?q=tbn:ANd9GcQWQCFtuoDLOri5OTFoq---F_XkYW1sF5DbPAiTSxTVCrkPAbV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90538">
            <a:off x="633997" y="4001833"/>
            <a:ext cx="1724025" cy="2511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Rectángulo redondeado"/>
          <p:cNvSpPr/>
          <p:nvPr/>
        </p:nvSpPr>
        <p:spPr>
          <a:xfrm>
            <a:off x="2339752" y="4365104"/>
            <a:ext cx="2016224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COMENZAR DESDE CERO</a:t>
            </a:r>
            <a:endParaRPr lang="es-CO" dirty="0">
              <a:latin typeface="Arial Black" pitchFamily="34" charset="0"/>
            </a:endParaRPr>
          </a:p>
        </p:txBody>
      </p:sp>
      <p:pic>
        <p:nvPicPr>
          <p:cNvPr id="22" name="~PP185.WAV">
            <a:hlinkClick r:id="" action="ppaction://media"/>
          </p:cNvPr>
          <p:cNvPicPr>
            <a:picLocks noRot="1" noChangeAspect="1"/>
          </p:cNvPicPr>
          <p:nvPr>
            <a:wavAudioFile r:embed="rId2" name="~PP185.WAV"/>
          </p:nvPr>
        </p:nvPicPr>
        <p:blipFill>
          <a:blip r:embed="rId10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6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t0.gstatic.com/images?q=tbn:ANd9GcQEG5wK1M3Dkj3b2vPkBCE_CZU2MQpNXEYmEhAZkZAXy-RNZAn-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340768"/>
            <a:ext cx="6192688" cy="42872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pic>
        <p:nvPicPr>
          <p:cNvPr id="3" name="~PP4028.WAV">
            <a:hlinkClick r:id="" action="ppaction://media"/>
          </p:cNvPr>
          <p:cNvPicPr>
            <a:picLocks noRot="1" noChangeAspect="1"/>
          </p:cNvPicPr>
          <p:nvPr>
            <a:wavAudioFile r:embed="rId2" name="~PP4028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|4.4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19|26.8|27|16.9|3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|12.4|17.6|2.8|17.9|21.6|1.5|5.3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51</Words>
  <Application>Microsoft Office PowerPoint</Application>
  <PresentationFormat>Presentación en pantalla (4:3)</PresentationFormat>
  <Paragraphs>15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IDENTIFICACION DE  IDEAS DE NEGOCIO Y  ALTERNATIVAS DE  DESARROLLO EMPRESARIAL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armando</dc:creator>
  <cp:lastModifiedBy>armando</cp:lastModifiedBy>
  <cp:revision>42</cp:revision>
  <dcterms:created xsi:type="dcterms:W3CDTF">2012-11-11T02:09:48Z</dcterms:created>
  <dcterms:modified xsi:type="dcterms:W3CDTF">2012-11-14T05:39:54Z</dcterms:modified>
</cp:coreProperties>
</file>